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Lst>
  <p:sldSz cx="35999738" cy="35999738"/>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9">
          <p15:clr>
            <a:srgbClr val="A4A3A4"/>
          </p15:clr>
        </p15:guide>
        <p15:guide id="2" pos="113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22" d="100"/>
          <a:sy n="22" d="100"/>
        </p:scale>
        <p:origin x="2238" y="84"/>
      </p:cViewPr>
      <p:guideLst>
        <p:guide orient="horz" pos="11339"/>
        <p:guide pos="11339"/>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D5B-424D-BFCD-B7FDA90761A0}"/>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D5B-424D-BFCD-B7FDA90761A0}"/>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D5B-424D-BFCD-B7FDA90761A0}"/>
            </c:ext>
          </c:extLst>
        </c:ser>
        <c:dLbls>
          <c:showLegendKey val="0"/>
          <c:showVal val="0"/>
          <c:showCatName val="0"/>
          <c:showSerName val="0"/>
          <c:showPercent val="0"/>
          <c:showBubbleSize val="0"/>
        </c:dLbls>
        <c:gapWidth val="219"/>
        <c:overlap val="-27"/>
        <c:axId val="473258904"/>
        <c:axId val="473260544"/>
      </c:barChart>
      <c:catAx>
        <c:axId val="473258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73260544"/>
        <c:crosses val="autoZero"/>
        <c:auto val="1"/>
        <c:lblAlgn val="ctr"/>
        <c:lblOffset val="100"/>
        <c:noMultiLvlLbl val="0"/>
      </c:catAx>
      <c:valAx>
        <c:axId val="473260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73258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8568-9174-4820-A0FD-7F210A655A08}"/>
              </a:ext>
            </a:extLst>
          </p:cNvPr>
          <p:cNvSpPr>
            <a:spLocks noGrp="1"/>
          </p:cNvSpPr>
          <p:nvPr>
            <p:ph type="ctrTitle"/>
          </p:nvPr>
        </p:nvSpPr>
        <p:spPr>
          <a:xfrm>
            <a:off x="4499967" y="5891626"/>
            <a:ext cx="26999804" cy="12533242"/>
          </a:xfrm>
        </p:spPr>
        <p:txBody>
          <a:bodyPr anchor="b"/>
          <a:lstStyle>
            <a:lvl1pPr algn="ctr">
              <a:defRPr sz="17716"/>
            </a:lvl1pPr>
          </a:lstStyle>
          <a:p>
            <a:r>
              <a:rPr lang="en-US"/>
              <a:t>Click to edit Master title style</a:t>
            </a:r>
          </a:p>
        </p:txBody>
      </p:sp>
      <p:sp>
        <p:nvSpPr>
          <p:cNvPr id="3" name="Subtitle 2">
            <a:extLst>
              <a:ext uri="{FF2B5EF4-FFF2-40B4-BE49-F238E27FC236}">
                <a16:creationId xmlns:a16="http://schemas.microsoft.com/office/drawing/2014/main" id="{B36B82D3-D705-4CC0-A090-D680FEBEA9D2}"/>
              </a:ext>
            </a:extLst>
          </p:cNvPr>
          <p:cNvSpPr>
            <a:spLocks noGrp="1"/>
          </p:cNvSpPr>
          <p:nvPr>
            <p:ph type="subTitle" idx="1"/>
          </p:nvPr>
        </p:nvSpPr>
        <p:spPr>
          <a:xfrm>
            <a:off x="4499967" y="18908198"/>
            <a:ext cx="26999804" cy="8691601"/>
          </a:xfrm>
        </p:spPr>
        <p:txBody>
          <a:bodyPr/>
          <a:lstStyle>
            <a:lvl1pPr marL="0" indent="0" algn="ctr">
              <a:buNone/>
              <a:defRPr sz="7086"/>
            </a:lvl1pPr>
            <a:lvl2pPr marL="1349974" indent="0" algn="ctr">
              <a:buNone/>
              <a:defRPr sz="5905"/>
            </a:lvl2pPr>
            <a:lvl3pPr marL="2699949" indent="0" algn="ctr">
              <a:buNone/>
              <a:defRPr sz="5315"/>
            </a:lvl3pPr>
            <a:lvl4pPr marL="4049923" indent="0" algn="ctr">
              <a:buNone/>
              <a:defRPr sz="4724"/>
            </a:lvl4pPr>
            <a:lvl5pPr marL="5399898" indent="0" algn="ctr">
              <a:buNone/>
              <a:defRPr sz="4724"/>
            </a:lvl5pPr>
            <a:lvl6pPr marL="6749872" indent="0" algn="ctr">
              <a:buNone/>
              <a:defRPr sz="4724"/>
            </a:lvl6pPr>
            <a:lvl7pPr marL="8099847" indent="0" algn="ctr">
              <a:buNone/>
              <a:defRPr sz="4724"/>
            </a:lvl7pPr>
            <a:lvl8pPr marL="9449821" indent="0" algn="ctr">
              <a:buNone/>
              <a:defRPr sz="4724"/>
            </a:lvl8pPr>
            <a:lvl9pPr marL="10799796" indent="0" algn="ctr">
              <a:buNone/>
              <a:defRPr sz="4724"/>
            </a:lvl9pPr>
          </a:lstStyle>
          <a:p>
            <a:r>
              <a:rPr lang="en-US"/>
              <a:t>Click to edit Master subtitle style</a:t>
            </a:r>
          </a:p>
        </p:txBody>
      </p:sp>
      <p:sp>
        <p:nvSpPr>
          <p:cNvPr id="4" name="Date Placeholder 3">
            <a:extLst>
              <a:ext uri="{FF2B5EF4-FFF2-40B4-BE49-F238E27FC236}">
                <a16:creationId xmlns:a16="http://schemas.microsoft.com/office/drawing/2014/main" id="{25884753-0FFB-483C-8B22-9F1E9F3B14C7}"/>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FA534269-5A75-4E94-ADE8-4ACD43881E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EE5D59-0AE3-42A3-97BF-C616425C85D3}"/>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22616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D4305-E74D-4D7C-BF8F-468674BDA0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DF8F49-1EE1-439D-B499-5FAAE3FA1D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85C27-5778-4E16-8F01-75E996BE8698}"/>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D8DBEF28-0900-4ED3-8E2F-ECAF4D0A12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440D21-2FED-42C6-AE74-5F1B5F608791}"/>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0828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79DE9D-CDA5-4208-80C6-CA23A1B10221}"/>
              </a:ext>
            </a:extLst>
          </p:cNvPr>
          <p:cNvSpPr>
            <a:spLocks noGrp="1"/>
          </p:cNvSpPr>
          <p:nvPr>
            <p:ph type="title" orient="vert"/>
          </p:nvPr>
        </p:nvSpPr>
        <p:spPr>
          <a:xfrm>
            <a:off x="25762312" y="1916653"/>
            <a:ext cx="7762444" cy="30508114"/>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A350FC-54CA-49F8-9E42-3583CA168E83}"/>
              </a:ext>
            </a:extLst>
          </p:cNvPr>
          <p:cNvSpPr>
            <a:spLocks noGrp="1"/>
          </p:cNvSpPr>
          <p:nvPr>
            <p:ph type="body" orient="vert" idx="1"/>
          </p:nvPr>
        </p:nvSpPr>
        <p:spPr>
          <a:xfrm>
            <a:off x="2474982" y="1916653"/>
            <a:ext cx="22837334" cy="3050811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8A6141-8E2B-40DD-AFC8-56AE1BBCF2BD}"/>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F8FC3F43-9B60-4B3D-9533-1440575502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45E96D-5B53-4448-8ACE-40C04A69D099}"/>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28510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35314029" y="0"/>
            <a:ext cx="685709"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6" name="Rectangle 15"/>
          <p:cNvSpPr/>
          <p:nvPr userDrawn="1"/>
        </p:nvSpPr>
        <p:spPr>
          <a:xfrm>
            <a:off x="-1" y="0"/>
            <a:ext cx="685709"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7" name="Rectangle 16"/>
          <p:cNvSpPr/>
          <p:nvPr userDrawn="1"/>
        </p:nvSpPr>
        <p:spPr>
          <a:xfrm>
            <a:off x="0" y="0"/>
            <a:ext cx="35999738" cy="44999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8" name="Rectangle 17"/>
          <p:cNvSpPr/>
          <p:nvPr userDrawn="1"/>
        </p:nvSpPr>
        <p:spPr>
          <a:xfrm>
            <a:off x="0" y="31499771"/>
            <a:ext cx="35999738" cy="449996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9" name="Instructions"/>
          <p:cNvSpPr/>
          <p:nvPr userDrawn="1"/>
        </p:nvSpPr>
        <p:spPr>
          <a:xfrm>
            <a:off x="-11249918" y="0"/>
            <a:ext cx="10499924" cy="359997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7461" tIns="187461" rIns="187461" bIns="18746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a:solidFill>
                  <a:srgbClr val="7F7F7F"/>
                </a:solidFill>
                <a:latin typeface="Calibri" pitchFamily="34" charset="0"/>
                <a:cs typeface="Calibri" panose="020F0502020204030204" pitchFamily="34" charset="0"/>
              </a:rPr>
              <a:t>Poster Print Size:</a:t>
            </a:r>
            <a:endParaRPr sz="7900" dirty="0">
              <a:solidFill>
                <a:srgbClr val="7F7F7F"/>
              </a:solidFill>
              <a:latin typeface="Calibri" pitchFamily="34" charset="0"/>
              <a:cs typeface="Calibri" panose="020F0502020204030204" pitchFamily="34" charset="0"/>
            </a:endParaRPr>
          </a:p>
          <a:p>
            <a:pPr lvl="0">
              <a:spcBef>
                <a:spcPts val="0"/>
              </a:spcBef>
              <a:spcAft>
                <a:spcPts val="1968"/>
              </a:spcAft>
            </a:pPr>
            <a:r>
              <a:rPr lang="en-US" sz="5200" dirty="0">
                <a:solidFill>
                  <a:srgbClr val="7F7F7F"/>
                </a:solidFill>
                <a:latin typeface="Calibri" pitchFamily="34" charset="0"/>
                <a:cs typeface="Calibri" panose="020F0502020204030204" pitchFamily="34" charset="0"/>
              </a:rPr>
              <a:t>This poster template is 1m</a:t>
            </a:r>
            <a:r>
              <a:rPr lang="en-US" sz="5200" baseline="0" dirty="0">
                <a:solidFill>
                  <a:srgbClr val="7F7F7F"/>
                </a:solidFill>
                <a:latin typeface="Calibri" pitchFamily="34" charset="0"/>
                <a:cs typeface="Calibri" panose="020F0502020204030204" pitchFamily="34" charset="0"/>
              </a:rPr>
              <a:t> (39.37</a:t>
            </a:r>
            <a:r>
              <a:rPr lang="en-US" sz="5200" dirty="0">
                <a:solidFill>
                  <a:srgbClr val="7F7F7F"/>
                </a:solidFill>
                <a:latin typeface="Calibri" pitchFamily="34" charset="0"/>
                <a:cs typeface="Calibri" panose="020F0502020204030204" pitchFamily="34" charset="0"/>
              </a:rPr>
              <a:t>” high by 1m (39.37”) wide. It can be used to print any poster with a 1:1 aspect ratio.</a:t>
            </a:r>
          </a:p>
          <a:p>
            <a:pPr lvl="0">
              <a:spcBef>
                <a:spcPts val="0"/>
              </a:spcBef>
              <a:spcAft>
                <a:spcPts val="1968"/>
              </a:spcAft>
            </a:pPr>
            <a:r>
              <a:rPr lang="en-US" sz="7900" dirty="0">
                <a:solidFill>
                  <a:srgbClr val="7F7F7F"/>
                </a:solidFill>
                <a:latin typeface="Calibri" pitchFamily="34" charset="0"/>
                <a:cs typeface="Calibri" panose="020F0502020204030204" pitchFamily="34" charset="0"/>
              </a:rPr>
              <a:t>Placeholders</a:t>
            </a:r>
            <a:r>
              <a:rPr sz="7900" dirty="0">
                <a:solidFill>
                  <a:srgbClr val="7F7F7F"/>
                </a:solidFill>
                <a:latin typeface="Calibri" pitchFamily="34" charset="0"/>
                <a:cs typeface="Calibri" panose="020F0502020204030204" pitchFamily="34" charset="0"/>
              </a:rPr>
              <a:t>:</a:t>
            </a:r>
          </a:p>
          <a:p>
            <a:pPr lvl="0">
              <a:spcBef>
                <a:spcPts val="0"/>
              </a:spcBef>
              <a:spcAft>
                <a:spcPts val="1968"/>
              </a:spcAft>
            </a:pPr>
            <a:r>
              <a:rPr sz="5200" dirty="0">
                <a:solidFill>
                  <a:srgbClr val="7F7F7F"/>
                </a:solidFill>
                <a:latin typeface="Calibri" pitchFamily="34" charset="0"/>
                <a:cs typeface="Calibri" panose="020F0502020204030204" pitchFamily="34" charset="0"/>
              </a:rPr>
              <a:t>The </a:t>
            </a:r>
            <a:r>
              <a:rPr lang="en-US" sz="5200" dirty="0">
                <a:solidFill>
                  <a:srgbClr val="7F7F7F"/>
                </a:solidFill>
                <a:latin typeface="Calibri" pitchFamily="34" charset="0"/>
                <a:cs typeface="Calibri" panose="020F0502020204030204" pitchFamily="34" charset="0"/>
              </a:rPr>
              <a:t>various elements included</a:t>
            </a:r>
            <a:r>
              <a:rPr sz="5200" dirty="0">
                <a:solidFill>
                  <a:srgbClr val="7F7F7F"/>
                </a:solidFill>
                <a:latin typeface="Calibri" pitchFamily="34" charset="0"/>
                <a:cs typeface="Calibri" panose="020F0502020204030204" pitchFamily="34" charset="0"/>
              </a:rPr>
              <a:t> in this </a:t>
            </a:r>
            <a:r>
              <a:rPr lang="en-US" sz="5200" dirty="0">
                <a:solidFill>
                  <a:srgbClr val="7F7F7F"/>
                </a:solidFill>
                <a:latin typeface="Calibri" pitchFamily="34" charset="0"/>
                <a:cs typeface="Calibri" panose="020F0502020204030204" pitchFamily="34" charset="0"/>
              </a:rPr>
              <a:t>poster are ones</a:t>
            </a:r>
            <a:r>
              <a:rPr lang="en-US" sz="5200" baseline="0" dirty="0">
                <a:solidFill>
                  <a:srgbClr val="7F7F7F"/>
                </a:solidFill>
                <a:latin typeface="Calibri" pitchFamily="34" charset="0"/>
                <a:cs typeface="Calibri" panose="020F0502020204030204" pitchFamily="34" charset="0"/>
              </a:rPr>
              <a:t> we often see in medical, research, and scientific posters.</a:t>
            </a:r>
            <a:r>
              <a:rPr sz="5200" dirty="0">
                <a:solidFill>
                  <a:srgbClr val="7F7F7F"/>
                </a:solidFill>
                <a:latin typeface="Calibri" pitchFamily="34" charset="0"/>
                <a:cs typeface="Calibri" panose="020F0502020204030204" pitchFamily="34" charset="0"/>
              </a:rPr>
              <a:t> </a:t>
            </a:r>
            <a:r>
              <a:rPr lang="en-US" sz="5200" dirty="0">
                <a:solidFill>
                  <a:srgbClr val="7F7F7F"/>
                </a:solidFill>
                <a:latin typeface="Calibri" pitchFamily="34" charset="0"/>
                <a:cs typeface="Calibri" panose="020F0502020204030204" pitchFamily="34" charset="0"/>
              </a:rPr>
              <a:t>Feel</a:t>
            </a:r>
            <a:r>
              <a:rPr lang="en-US" sz="5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968"/>
              </a:spcAft>
            </a:pPr>
            <a:r>
              <a:rPr lang="en-US" sz="7900" dirty="0">
                <a:solidFill>
                  <a:srgbClr val="7F7F7F"/>
                </a:solidFill>
                <a:latin typeface="Calibri" pitchFamily="34" charset="0"/>
                <a:cs typeface="Calibri" panose="020F0502020204030204" pitchFamily="34" charset="0"/>
              </a:rPr>
              <a:t>Image</a:t>
            </a:r>
            <a:r>
              <a:rPr lang="en-US" sz="7900" baseline="0" dirty="0">
                <a:solidFill>
                  <a:srgbClr val="7F7F7F"/>
                </a:solidFill>
                <a:latin typeface="Calibri" pitchFamily="34" charset="0"/>
                <a:cs typeface="Calibri" panose="020F0502020204030204" pitchFamily="34" charset="0"/>
              </a:rPr>
              <a:t> Quality</a:t>
            </a:r>
            <a:r>
              <a:rPr lang="en-US" sz="7900" dirty="0">
                <a:solidFill>
                  <a:srgbClr val="7F7F7F"/>
                </a:solidFill>
                <a:latin typeface="Calibri" pitchFamily="34" charset="0"/>
                <a:cs typeface="Calibri" panose="020F0502020204030204" pitchFamily="34" charset="0"/>
              </a:rPr>
              <a:t>:</a:t>
            </a:r>
          </a:p>
          <a:p>
            <a:pPr lvl="0">
              <a:spcBef>
                <a:spcPts val="0"/>
              </a:spcBef>
              <a:spcAft>
                <a:spcPts val="1968"/>
              </a:spcAft>
            </a:pPr>
            <a:r>
              <a:rPr lang="en-US" sz="5200" dirty="0">
                <a:solidFill>
                  <a:srgbClr val="7F7F7F"/>
                </a:solidFill>
                <a:latin typeface="Calibri" pitchFamily="34" charset="0"/>
                <a:cs typeface="Calibri" panose="020F0502020204030204" pitchFamily="34" charset="0"/>
              </a:rPr>
              <a:t>You can place digital photos or logo art in your poster file by selecting the </a:t>
            </a:r>
            <a:r>
              <a:rPr lang="en-US" sz="5200" b="1" dirty="0">
                <a:solidFill>
                  <a:srgbClr val="7F7F7F"/>
                </a:solidFill>
                <a:latin typeface="Calibri" pitchFamily="34" charset="0"/>
                <a:cs typeface="Calibri" panose="020F0502020204030204" pitchFamily="34" charset="0"/>
              </a:rPr>
              <a:t>Insert, Picture</a:t>
            </a:r>
            <a:r>
              <a:rPr lang="en-US" sz="5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200" b="1" dirty="0">
                <a:solidFill>
                  <a:srgbClr val="7F7F7F"/>
                </a:solidFill>
                <a:latin typeface="Calibri" pitchFamily="34" charset="0"/>
                <a:cs typeface="Calibri" panose="020F0502020204030204" pitchFamily="34" charset="0"/>
              </a:rPr>
              <a:t>150-200 pixels per inch in their final printed size</a:t>
            </a:r>
            <a:r>
              <a:rPr lang="en-US" sz="5200" dirty="0">
                <a:solidFill>
                  <a:srgbClr val="7F7F7F"/>
                </a:solidFill>
                <a:latin typeface="Calibri" pitchFamily="34" charset="0"/>
                <a:cs typeface="Calibri" panose="020F0502020204030204" pitchFamily="34" charset="0"/>
              </a:rPr>
              <a:t>. For instance, a 1600 x 1200 pixel</a:t>
            </a:r>
            <a:r>
              <a:rPr lang="en-US" sz="5200" baseline="0" dirty="0">
                <a:solidFill>
                  <a:srgbClr val="7F7F7F"/>
                </a:solidFill>
                <a:latin typeface="Calibri" pitchFamily="34" charset="0"/>
                <a:cs typeface="Calibri" panose="020F0502020204030204" pitchFamily="34" charset="0"/>
              </a:rPr>
              <a:t> photo will usually look fine up to </a:t>
            </a:r>
            <a:r>
              <a:rPr lang="en-US" sz="5200" dirty="0">
                <a:solidFill>
                  <a:srgbClr val="7F7F7F"/>
                </a:solidFill>
                <a:latin typeface="Calibri" pitchFamily="34" charset="0"/>
                <a:cs typeface="Calibri" panose="020F0502020204030204" pitchFamily="34" charset="0"/>
              </a:rPr>
              <a:t>8“-10” wide on your printed poster.</a:t>
            </a:r>
          </a:p>
          <a:p>
            <a:pPr lvl="0">
              <a:spcBef>
                <a:spcPts val="0"/>
              </a:spcBef>
              <a:spcAft>
                <a:spcPts val="1968"/>
              </a:spcAft>
            </a:pPr>
            <a:r>
              <a:rPr lang="en-US" sz="5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968"/>
              </a:spcAft>
            </a:pPr>
            <a:r>
              <a:rPr lang="en-US" sz="5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968"/>
              </a:spcAft>
            </a:pPr>
            <a:br>
              <a:rPr lang="en-US" sz="3900" dirty="0">
                <a:solidFill>
                  <a:srgbClr val="7F7F7F"/>
                </a:solidFill>
                <a:latin typeface="Calibri" pitchFamily="34" charset="0"/>
                <a:cs typeface="Calibri" panose="020F0502020204030204" pitchFamily="34" charset="0"/>
              </a:rPr>
            </a:br>
            <a:r>
              <a:rPr lang="en-US" sz="39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36749732" y="0"/>
            <a:ext cx="10499924" cy="35999738"/>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a:solidFill>
                    <a:schemeClr val="bg1">
                      <a:lumMod val="50000"/>
                    </a:schemeClr>
                  </a:solidFill>
                  <a:latin typeface="Calibri" pitchFamily="34" charset="0"/>
                  <a:cs typeface="Calibri" panose="020F0502020204030204" pitchFamily="34" charset="0"/>
                </a:rPr>
                <a:t>Change</a:t>
              </a:r>
              <a:r>
                <a:rPr lang="en-US" sz="7900" baseline="0" dirty="0">
                  <a:solidFill>
                    <a:schemeClr val="bg1">
                      <a:lumMod val="50000"/>
                    </a:schemeClr>
                  </a:solidFill>
                  <a:latin typeface="Calibri" pitchFamily="34" charset="0"/>
                  <a:cs typeface="Calibri" panose="020F0502020204030204" pitchFamily="34" charset="0"/>
                </a:rPr>
                <a:t> Color Theme</a:t>
              </a:r>
              <a:r>
                <a:rPr lang="en-US" sz="7900" dirty="0">
                  <a:solidFill>
                    <a:schemeClr val="bg1">
                      <a:lumMod val="50000"/>
                    </a:schemeClr>
                  </a:solidFill>
                  <a:latin typeface="Calibri" pitchFamily="34" charset="0"/>
                  <a:cs typeface="Calibri" panose="020F0502020204030204" pitchFamily="34" charset="0"/>
                </a:rPr>
                <a:t>:</a:t>
              </a:r>
              <a:endParaRPr sz="790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3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53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968"/>
                </a:spcAft>
              </a:pPr>
              <a:r>
                <a:rPr lang="en-US" sz="5300" baseline="0" dirty="0">
                  <a:solidFill>
                    <a:schemeClr val="bg1">
                      <a:lumMod val="50000"/>
                    </a:schemeClr>
                  </a:solidFill>
                  <a:latin typeface="Calibri" pitchFamily="34" charset="0"/>
                  <a:cs typeface="Calibri" panose="020F0502020204030204" pitchFamily="34" charset="0"/>
                </a:rPr>
                <a:t>To change the color theme, select the </a:t>
              </a:r>
              <a:r>
                <a:rPr lang="en-US" sz="5300" b="1" baseline="0" dirty="0">
                  <a:solidFill>
                    <a:schemeClr val="bg1">
                      <a:lumMod val="50000"/>
                    </a:schemeClr>
                  </a:solidFill>
                  <a:latin typeface="Calibri" pitchFamily="34" charset="0"/>
                  <a:cs typeface="Calibri" panose="020F0502020204030204" pitchFamily="34" charset="0"/>
                </a:rPr>
                <a:t>Design</a:t>
              </a:r>
              <a:r>
                <a:rPr lang="en-US" sz="5300" baseline="0" dirty="0">
                  <a:solidFill>
                    <a:schemeClr val="bg1">
                      <a:lumMod val="50000"/>
                    </a:schemeClr>
                  </a:solidFill>
                  <a:latin typeface="Calibri" pitchFamily="34" charset="0"/>
                  <a:cs typeface="Calibri" panose="020F0502020204030204" pitchFamily="34" charset="0"/>
                </a:rPr>
                <a:t> tab, then select the </a:t>
              </a:r>
              <a:r>
                <a:rPr lang="en-US" sz="5300" b="1" baseline="0" dirty="0">
                  <a:solidFill>
                    <a:schemeClr val="bg1">
                      <a:lumMod val="50000"/>
                    </a:schemeClr>
                  </a:solidFill>
                  <a:latin typeface="Calibri" pitchFamily="34" charset="0"/>
                  <a:cs typeface="Calibri" panose="020F0502020204030204" pitchFamily="34" charset="0"/>
                </a:rPr>
                <a:t>Colors</a:t>
              </a:r>
              <a:r>
                <a:rPr lang="en-US" sz="53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3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968"/>
                </a:spcAft>
              </a:pPr>
              <a:r>
                <a:rPr lang="en-US" sz="79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968"/>
                </a:spcAft>
              </a:pPr>
              <a:r>
                <a:rPr lang="en-US" sz="5300" dirty="0">
                  <a:solidFill>
                    <a:schemeClr val="bg1">
                      <a:lumMod val="50000"/>
                    </a:schemeClr>
                  </a:solidFill>
                  <a:latin typeface="Calibri" pitchFamily="34" charset="0"/>
                  <a:cs typeface="Calibri" panose="020F0502020204030204" pitchFamily="34" charset="0"/>
                </a:rPr>
                <a:t>Once your poster file is ready, visit</a:t>
              </a:r>
              <a:r>
                <a:rPr lang="en-US" sz="5300" baseline="0" dirty="0">
                  <a:solidFill>
                    <a:schemeClr val="bg1">
                      <a:lumMod val="50000"/>
                    </a:schemeClr>
                  </a:solidFill>
                  <a:latin typeface="Calibri" pitchFamily="34" charset="0"/>
                  <a:cs typeface="Calibri" panose="020F0502020204030204" pitchFamily="34" charset="0"/>
                </a:rPr>
                <a:t> </a:t>
              </a:r>
              <a:r>
                <a:rPr lang="en-US" sz="5300" b="1" baseline="0" dirty="0">
                  <a:solidFill>
                    <a:schemeClr val="bg1">
                      <a:lumMod val="50000"/>
                    </a:schemeClr>
                  </a:solidFill>
                  <a:latin typeface="Calibri" pitchFamily="34" charset="0"/>
                  <a:cs typeface="Calibri" panose="020F0502020204030204" pitchFamily="34" charset="0"/>
                </a:rPr>
                <a:t>www.genigraphics.com</a:t>
              </a:r>
              <a:r>
                <a:rPr lang="en-US" sz="53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1968"/>
                </a:spcAft>
              </a:pPr>
              <a:r>
                <a:rPr lang="en-US" sz="53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3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300" baseline="0" dirty="0">
                  <a:solidFill>
                    <a:schemeClr val="bg1">
                      <a:lumMod val="50000"/>
                    </a:schemeClr>
                  </a:solidFill>
                  <a:latin typeface="Calibri" pitchFamily="34" charset="0"/>
                  <a:cs typeface="Calibri" panose="020F0502020204030204" pitchFamily="34" charset="0"/>
                </a:rPr>
                <a:t>US and Canada:  1-800-790-4001</a:t>
              </a:r>
              <a:br>
                <a:rPr lang="en-US" sz="5300" baseline="0" dirty="0">
                  <a:solidFill>
                    <a:schemeClr val="bg1">
                      <a:lumMod val="50000"/>
                    </a:schemeClr>
                  </a:solidFill>
                  <a:latin typeface="Calibri" pitchFamily="34" charset="0"/>
                  <a:cs typeface="Calibri" panose="020F0502020204030204" pitchFamily="34" charset="0"/>
                </a:rPr>
              </a:br>
              <a:r>
                <a:rPr lang="en-US" sz="53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900" dirty="0">
                  <a:solidFill>
                    <a:schemeClr val="bg1">
                      <a:lumMod val="50000"/>
                    </a:schemeClr>
                  </a:solidFill>
                  <a:latin typeface="Calibri" pitchFamily="34" charset="0"/>
                  <a:cs typeface="Calibri" panose="020F0502020204030204" pitchFamily="34" charset="0"/>
                </a:rPr>
              </a:br>
              <a:r>
                <a:rPr lang="en-US" sz="39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96669" y="35720941"/>
            <a:ext cx="5297435" cy="185928"/>
          </a:xfrm>
          <a:prstGeom prst="rect">
            <a:avLst/>
          </a:prstGeom>
        </p:spPr>
      </p:pic>
    </p:spTree>
    <p:extLst>
      <p:ext uri="{BB962C8B-B14F-4D97-AF65-F5344CB8AC3E}">
        <p14:creationId xmlns:p14="http://schemas.microsoft.com/office/powerpoint/2010/main" val="23220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56290-0F08-4CF4-A6B2-DA130AFD98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2F3350-C1C0-4F6F-907C-431797B869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FC2186-8BF7-4EE3-981E-531778D46F49}"/>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06B78D6B-B0B7-4BE2-9025-1E3DC134AC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D87A69-936D-47C5-AE6C-86BDD5F8181E}"/>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36474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B750-CA21-4A99-842F-3CC9ED1426A4}"/>
              </a:ext>
            </a:extLst>
          </p:cNvPr>
          <p:cNvSpPr>
            <a:spLocks noGrp="1"/>
          </p:cNvSpPr>
          <p:nvPr>
            <p:ph type="title"/>
          </p:nvPr>
        </p:nvSpPr>
        <p:spPr>
          <a:xfrm>
            <a:off x="2456232" y="8974940"/>
            <a:ext cx="31049774" cy="14974888"/>
          </a:xfrm>
        </p:spPr>
        <p:txBody>
          <a:bodyPr anchor="b"/>
          <a:lstStyle>
            <a:lvl1pPr>
              <a:defRPr sz="17716"/>
            </a:lvl1pPr>
          </a:lstStyle>
          <a:p>
            <a:r>
              <a:rPr lang="en-US"/>
              <a:t>Click to edit Master title style</a:t>
            </a:r>
          </a:p>
        </p:txBody>
      </p:sp>
      <p:sp>
        <p:nvSpPr>
          <p:cNvPr id="3" name="Text Placeholder 2">
            <a:extLst>
              <a:ext uri="{FF2B5EF4-FFF2-40B4-BE49-F238E27FC236}">
                <a16:creationId xmlns:a16="http://schemas.microsoft.com/office/drawing/2014/main" id="{5B62770A-5A9D-4989-B0FF-C9AE63AF57FC}"/>
              </a:ext>
            </a:extLst>
          </p:cNvPr>
          <p:cNvSpPr>
            <a:spLocks noGrp="1"/>
          </p:cNvSpPr>
          <p:nvPr>
            <p:ph type="body" idx="1"/>
          </p:nvPr>
        </p:nvSpPr>
        <p:spPr>
          <a:xfrm>
            <a:off x="2456232" y="24091497"/>
            <a:ext cx="31049774" cy="7874940"/>
          </a:xfrm>
        </p:spPr>
        <p:txBody>
          <a:bodyPr/>
          <a:lstStyle>
            <a:lvl1pPr marL="0" indent="0">
              <a:buNone/>
              <a:defRPr sz="7086">
                <a:solidFill>
                  <a:schemeClr val="tx1">
                    <a:tint val="75000"/>
                  </a:schemeClr>
                </a:solidFill>
              </a:defRPr>
            </a:lvl1pPr>
            <a:lvl2pPr marL="1349974" indent="0">
              <a:buNone/>
              <a:defRPr sz="5905">
                <a:solidFill>
                  <a:schemeClr val="tx1">
                    <a:tint val="75000"/>
                  </a:schemeClr>
                </a:solidFill>
              </a:defRPr>
            </a:lvl2pPr>
            <a:lvl3pPr marL="2699949" indent="0">
              <a:buNone/>
              <a:defRPr sz="5315">
                <a:solidFill>
                  <a:schemeClr val="tx1">
                    <a:tint val="75000"/>
                  </a:schemeClr>
                </a:solidFill>
              </a:defRPr>
            </a:lvl3pPr>
            <a:lvl4pPr marL="4049923" indent="0">
              <a:buNone/>
              <a:defRPr sz="4724">
                <a:solidFill>
                  <a:schemeClr val="tx1">
                    <a:tint val="75000"/>
                  </a:schemeClr>
                </a:solidFill>
              </a:defRPr>
            </a:lvl4pPr>
            <a:lvl5pPr marL="5399898" indent="0">
              <a:buNone/>
              <a:defRPr sz="4724">
                <a:solidFill>
                  <a:schemeClr val="tx1">
                    <a:tint val="75000"/>
                  </a:schemeClr>
                </a:solidFill>
              </a:defRPr>
            </a:lvl5pPr>
            <a:lvl6pPr marL="6749872" indent="0">
              <a:buNone/>
              <a:defRPr sz="4724">
                <a:solidFill>
                  <a:schemeClr val="tx1">
                    <a:tint val="75000"/>
                  </a:schemeClr>
                </a:solidFill>
              </a:defRPr>
            </a:lvl6pPr>
            <a:lvl7pPr marL="8099847" indent="0">
              <a:buNone/>
              <a:defRPr sz="4724">
                <a:solidFill>
                  <a:schemeClr val="tx1">
                    <a:tint val="75000"/>
                  </a:schemeClr>
                </a:solidFill>
              </a:defRPr>
            </a:lvl7pPr>
            <a:lvl8pPr marL="9449821" indent="0">
              <a:buNone/>
              <a:defRPr sz="4724">
                <a:solidFill>
                  <a:schemeClr val="tx1">
                    <a:tint val="75000"/>
                  </a:schemeClr>
                </a:solidFill>
              </a:defRPr>
            </a:lvl8pPr>
            <a:lvl9pPr marL="10799796" indent="0">
              <a:buNone/>
              <a:defRPr sz="4724">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DEC121-F4EA-4849-B9A0-2118DC1063E9}"/>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BCA461D8-D503-4C84-BD0E-8909767D4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388CEF-3DCF-4659-B18F-CB6D38B32621}"/>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61574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8EAC-CD7E-4E37-9149-C144952A68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7ECE6C-CD9D-4B5B-B083-150B59059BC5}"/>
              </a:ext>
            </a:extLst>
          </p:cNvPr>
          <p:cNvSpPr>
            <a:spLocks noGrp="1"/>
          </p:cNvSpPr>
          <p:nvPr>
            <p:ph sz="half" idx="1"/>
          </p:nvPr>
        </p:nvSpPr>
        <p:spPr>
          <a:xfrm>
            <a:off x="2474982" y="9583264"/>
            <a:ext cx="15299889" cy="228415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194F28-9876-4BA9-BA05-2312E2F6E69B}"/>
              </a:ext>
            </a:extLst>
          </p:cNvPr>
          <p:cNvSpPr>
            <a:spLocks noGrp="1"/>
          </p:cNvSpPr>
          <p:nvPr>
            <p:ph sz="half" idx="2"/>
          </p:nvPr>
        </p:nvSpPr>
        <p:spPr>
          <a:xfrm>
            <a:off x="18224867" y="9583264"/>
            <a:ext cx="15299889" cy="228415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AC95C1-3D6C-43B9-B466-E2A2CB93915B}"/>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6" name="Footer Placeholder 5">
            <a:extLst>
              <a:ext uri="{FF2B5EF4-FFF2-40B4-BE49-F238E27FC236}">
                <a16:creationId xmlns:a16="http://schemas.microsoft.com/office/drawing/2014/main" id="{5079FAE0-2FA2-433C-A2B6-DFE92A2309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FE347E-A5DA-40A0-8A73-D45EE3421EA0}"/>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41403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AAF6-581A-4599-8D32-B65CE935670A}"/>
              </a:ext>
            </a:extLst>
          </p:cNvPr>
          <p:cNvSpPr>
            <a:spLocks noGrp="1"/>
          </p:cNvSpPr>
          <p:nvPr>
            <p:ph type="title"/>
          </p:nvPr>
        </p:nvSpPr>
        <p:spPr>
          <a:xfrm>
            <a:off x="2479671" y="1916656"/>
            <a:ext cx="31049774" cy="6958285"/>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0093DD-E159-4FEC-B11A-3583375CE160}"/>
              </a:ext>
            </a:extLst>
          </p:cNvPr>
          <p:cNvSpPr>
            <a:spLocks noGrp="1"/>
          </p:cNvSpPr>
          <p:nvPr>
            <p:ph type="body" idx="1"/>
          </p:nvPr>
        </p:nvSpPr>
        <p:spPr>
          <a:xfrm>
            <a:off x="2479672" y="8824938"/>
            <a:ext cx="15229575" cy="4324966"/>
          </a:xfrm>
        </p:spPr>
        <p:txBody>
          <a:bodyPr anchor="b"/>
          <a:lstStyle>
            <a:lvl1pPr marL="0" indent="0">
              <a:buNone/>
              <a:defRPr sz="7086" b="1"/>
            </a:lvl1pPr>
            <a:lvl2pPr marL="1349974" indent="0">
              <a:buNone/>
              <a:defRPr sz="5905" b="1"/>
            </a:lvl2pPr>
            <a:lvl3pPr marL="2699949" indent="0">
              <a:buNone/>
              <a:defRPr sz="5315" b="1"/>
            </a:lvl3pPr>
            <a:lvl4pPr marL="4049923" indent="0">
              <a:buNone/>
              <a:defRPr sz="4724" b="1"/>
            </a:lvl4pPr>
            <a:lvl5pPr marL="5399898" indent="0">
              <a:buNone/>
              <a:defRPr sz="4724" b="1"/>
            </a:lvl5pPr>
            <a:lvl6pPr marL="6749872" indent="0">
              <a:buNone/>
              <a:defRPr sz="4724" b="1"/>
            </a:lvl6pPr>
            <a:lvl7pPr marL="8099847" indent="0">
              <a:buNone/>
              <a:defRPr sz="4724" b="1"/>
            </a:lvl7pPr>
            <a:lvl8pPr marL="9449821" indent="0">
              <a:buNone/>
              <a:defRPr sz="4724" b="1"/>
            </a:lvl8pPr>
            <a:lvl9pPr marL="10799796" indent="0">
              <a:buNone/>
              <a:defRPr sz="4724" b="1"/>
            </a:lvl9pPr>
          </a:lstStyle>
          <a:p>
            <a:pPr lvl="0"/>
            <a:r>
              <a:rPr lang="en-US"/>
              <a:t>Edit Master text styles</a:t>
            </a:r>
          </a:p>
        </p:txBody>
      </p:sp>
      <p:sp>
        <p:nvSpPr>
          <p:cNvPr id="4" name="Content Placeholder 3">
            <a:extLst>
              <a:ext uri="{FF2B5EF4-FFF2-40B4-BE49-F238E27FC236}">
                <a16:creationId xmlns:a16="http://schemas.microsoft.com/office/drawing/2014/main" id="{2F08FA98-E3CC-4016-BB31-4B4F339C1897}"/>
              </a:ext>
            </a:extLst>
          </p:cNvPr>
          <p:cNvSpPr>
            <a:spLocks noGrp="1"/>
          </p:cNvSpPr>
          <p:nvPr>
            <p:ph sz="half" idx="2"/>
          </p:nvPr>
        </p:nvSpPr>
        <p:spPr>
          <a:xfrm>
            <a:off x="2479672" y="13149904"/>
            <a:ext cx="15229575" cy="193415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003CFD-B79D-4931-81EF-77B5E5EE815D}"/>
              </a:ext>
            </a:extLst>
          </p:cNvPr>
          <p:cNvSpPr>
            <a:spLocks noGrp="1"/>
          </p:cNvSpPr>
          <p:nvPr>
            <p:ph type="body" sz="quarter" idx="3"/>
          </p:nvPr>
        </p:nvSpPr>
        <p:spPr>
          <a:xfrm>
            <a:off x="18224867" y="8824938"/>
            <a:ext cx="15304578" cy="4324966"/>
          </a:xfrm>
        </p:spPr>
        <p:txBody>
          <a:bodyPr anchor="b"/>
          <a:lstStyle>
            <a:lvl1pPr marL="0" indent="0">
              <a:buNone/>
              <a:defRPr sz="7086" b="1"/>
            </a:lvl1pPr>
            <a:lvl2pPr marL="1349974" indent="0">
              <a:buNone/>
              <a:defRPr sz="5905" b="1"/>
            </a:lvl2pPr>
            <a:lvl3pPr marL="2699949" indent="0">
              <a:buNone/>
              <a:defRPr sz="5315" b="1"/>
            </a:lvl3pPr>
            <a:lvl4pPr marL="4049923" indent="0">
              <a:buNone/>
              <a:defRPr sz="4724" b="1"/>
            </a:lvl4pPr>
            <a:lvl5pPr marL="5399898" indent="0">
              <a:buNone/>
              <a:defRPr sz="4724" b="1"/>
            </a:lvl5pPr>
            <a:lvl6pPr marL="6749872" indent="0">
              <a:buNone/>
              <a:defRPr sz="4724" b="1"/>
            </a:lvl6pPr>
            <a:lvl7pPr marL="8099847" indent="0">
              <a:buNone/>
              <a:defRPr sz="4724" b="1"/>
            </a:lvl7pPr>
            <a:lvl8pPr marL="9449821" indent="0">
              <a:buNone/>
              <a:defRPr sz="4724" b="1"/>
            </a:lvl8pPr>
            <a:lvl9pPr marL="10799796" indent="0">
              <a:buNone/>
              <a:defRPr sz="4724" b="1"/>
            </a:lvl9pPr>
          </a:lstStyle>
          <a:p>
            <a:pPr lvl="0"/>
            <a:r>
              <a:rPr lang="en-US"/>
              <a:t>Edit Master text styles</a:t>
            </a:r>
          </a:p>
        </p:txBody>
      </p:sp>
      <p:sp>
        <p:nvSpPr>
          <p:cNvPr id="6" name="Content Placeholder 5">
            <a:extLst>
              <a:ext uri="{FF2B5EF4-FFF2-40B4-BE49-F238E27FC236}">
                <a16:creationId xmlns:a16="http://schemas.microsoft.com/office/drawing/2014/main" id="{DC33B99E-B7A5-4ED8-BD27-43E6788A1C13}"/>
              </a:ext>
            </a:extLst>
          </p:cNvPr>
          <p:cNvSpPr>
            <a:spLocks noGrp="1"/>
          </p:cNvSpPr>
          <p:nvPr>
            <p:ph sz="quarter" idx="4"/>
          </p:nvPr>
        </p:nvSpPr>
        <p:spPr>
          <a:xfrm>
            <a:off x="18224867" y="13149904"/>
            <a:ext cx="15304578" cy="193415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D5D67D-D047-4625-8D93-F628D1C16723}"/>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8" name="Footer Placeholder 7">
            <a:extLst>
              <a:ext uri="{FF2B5EF4-FFF2-40B4-BE49-F238E27FC236}">
                <a16:creationId xmlns:a16="http://schemas.microsoft.com/office/drawing/2014/main" id="{0854EDED-27B1-42DF-8798-03DC7499E80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35A9035-97A9-4254-BCD7-72229133CFA0}"/>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1690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6C11-88D9-47FE-846A-B836A77FC1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09E619-B7C1-43D0-BCBB-F3C704F1E378}"/>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4" name="Footer Placeholder 3">
            <a:extLst>
              <a:ext uri="{FF2B5EF4-FFF2-40B4-BE49-F238E27FC236}">
                <a16:creationId xmlns:a16="http://schemas.microsoft.com/office/drawing/2014/main" id="{2CF5804C-18B3-42F0-A18F-15552AACA72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9395A2-21A7-4DC7-8269-7A9257F2037F}"/>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2787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CEF061-850A-4071-9929-D34FF5E0982D}"/>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3" name="Footer Placeholder 2">
            <a:extLst>
              <a:ext uri="{FF2B5EF4-FFF2-40B4-BE49-F238E27FC236}">
                <a16:creationId xmlns:a16="http://schemas.microsoft.com/office/drawing/2014/main" id="{C49C052F-8151-4671-856B-699B7C36E5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65B0B9D-110F-48E4-9541-7CF9652255BC}"/>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13269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11ED-F36B-4BF3-872C-666C21982CDD}"/>
              </a:ext>
            </a:extLst>
          </p:cNvPr>
          <p:cNvSpPr>
            <a:spLocks noGrp="1"/>
          </p:cNvSpPr>
          <p:nvPr>
            <p:ph type="title"/>
          </p:nvPr>
        </p:nvSpPr>
        <p:spPr>
          <a:xfrm>
            <a:off x="2479672" y="2399982"/>
            <a:ext cx="11610852" cy="8399939"/>
          </a:xfrm>
        </p:spPr>
        <p:txBody>
          <a:bodyPr anchor="b"/>
          <a:lstStyle>
            <a:lvl1pPr>
              <a:defRPr sz="9449"/>
            </a:lvl1pPr>
          </a:lstStyle>
          <a:p>
            <a:r>
              <a:rPr lang="en-US"/>
              <a:t>Click to edit Master title style</a:t>
            </a:r>
          </a:p>
        </p:txBody>
      </p:sp>
      <p:sp>
        <p:nvSpPr>
          <p:cNvPr id="3" name="Content Placeholder 2">
            <a:extLst>
              <a:ext uri="{FF2B5EF4-FFF2-40B4-BE49-F238E27FC236}">
                <a16:creationId xmlns:a16="http://schemas.microsoft.com/office/drawing/2014/main" id="{7367DEA9-C0D5-4088-98F0-AD1689F39301}"/>
              </a:ext>
            </a:extLst>
          </p:cNvPr>
          <p:cNvSpPr>
            <a:spLocks noGrp="1"/>
          </p:cNvSpPr>
          <p:nvPr>
            <p:ph idx="1"/>
          </p:nvPr>
        </p:nvSpPr>
        <p:spPr>
          <a:xfrm>
            <a:off x="15304578" y="5183298"/>
            <a:ext cx="18224867" cy="25583147"/>
          </a:xfrm>
        </p:spPr>
        <p:txBody>
          <a:bodyPr/>
          <a:lstStyle>
            <a:lvl1pPr>
              <a:defRPr sz="9449"/>
            </a:lvl1pPr>
            <a:lvl2pPr>
              <a:defRPr sz="8268"/>
            </a:lvl2pPr>
            <a:lvl3pPr>
              <a:defRPr sz="7086"/>
            </a:lvl3pPr>
            <a:lvl4pPr>
              <a:defRPr sz="5905"/>
            </a:lvl4pPr>
            <a:lvl5pPr>
              <a:defRPr sz="5905"/>
            </a:lvl5pPr>
            <a:lvl6pPr>
              <a:defRPr sz="5905"/>
            </a:lvl6pPr>
            <a:lvl7pPr>
              <a:defRPr sz="5905"/>
            </a:lvl7pPr>
            <a:lvl8pPr>
              <a:defRPr sz="5905"/>
            </a:lvl8pPr>
            <a:lvl9pPr>
              <a:defRPr sz="59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081C10-CA39-4CAE-B663-6209438A2DBA}"/>
              </a:ext>
            </a:extLst>
          </p:cNvPr>
          <p:cNvSpPr>
            <a:spLocks noGrp="1"/>
          </p:cNvSpPr>
          <p:nvPr>
            <p:ph type="body" sz="half" idx="2"/>
          </p:nvPr>
        </p:nvSpPr>
        <p:spPr>
          <a:xfrm>
            <a:off x="2479672" y="10799922"/>
            <a:ext cx="11610852" cy="20008190"/>
          </a:xfrm>
        </p:spPr>
        <p:txBody>
          <a:bodyPr/>
          <a:lstStyle>
            <a:lvl1pPr marL="0" indent="0">
              <a:buNone/>
              <a:defRPr sz="4724"/>
            </a:lvl1pPr>
            <a:lvl2pPr marL="1349974" indent="0">
              <a:buNone/>
              <a:defRPr sz="4134"/>
            </a:lvl2pPr>
            <a:lvl3pPr marL="2699949" indent="0">
              <a:buNone/>
              <a:defRPr sz="3543"/>
            </a:lvl3pPr>
            <a:lvl4pPr marL="4049923" indent="0">
              <a:buNone/>
              <a:defRPr sz="2953"/>
            </a:lvl4pPr>
            <a:lvl5pPr marL="5399898" indent="0">
              <a:buNone/>
              <a:defRPr sz="2953"/>
            </a:lvl5pPr>
            <a:lvl6pPr marL="6749872" indent="0">
              <a:buNone/>
              <a:defRPr sz="2953"/>
            </a:lvl6pPr>
            <a:lvl7pPr marL="8099847" indent="0">
              <a:buNone/>
              <a:defRPr sz="2953"/>
            </a:lvl7pPr>
            <a:lvl8pPr marL="9449821" indent="0">
              <a:buNone/>
              <a:defRPr sz="2953"/>
            </a:lvl8pPr>
            <a:lvl9pPr marL="10799796" indent="0">
              <a:buNone/>
              <a:defRPr sz="2953"/>
            </a:lvl9pPr>
          </a:lstStyle>
          <a:p>
            <a:pPr lvl="0"/>
            <a:r>
              <a:rPr lang="en-US"/>
              <a:t>Edit Master text styles</a:t>
            </a:r>
          </a:p>
        </p:txBody>
      </p:sp>
      <p:sp>
        <p:nvSpPr>
          <p:cNvPr id="5" name="Date Placeholder 4">
            <a:extLst>
              <a:ext uri="{FF2B5EF4-FFF2-40B4-BE49-F238E27FC236}">
                <a16:creationId xmlns:a16="http://schemas.microsoft.com/office/drawing/2014/main" id="{71621F60-35A8-4C09-BDE8-5FDEF80AE15C}"/>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6" name="Footer Placeholder 5">
            <a:extLst>
              <a:ext uri="{FF2B5EF4-FFF2-40B4-BE49-F238E27FC236}">
                <a16:creationId xmlns:a16="http://schemas.microsoft.com/office/drawing/2014/main" id="{629B413F-CA71-4FAF-87CE-B6A84CF674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04C864D-0949-40C2-9F56-996EAF76733A}"/>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03811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3C21-0598-45EA-BA45-185ABD298961}"/>
              </a:ext>
            </a:extLst>
          </p:cNvPr>
          <p:cNvSpPr>
            <a:spLocks noGrp="1"/>
          </p:cNvSpPr>
          <p:nvPr>
            <p:ph type="title"/>
          </p:nvPr>
        </p:nvSpPr>
        <p:spPr>
          <a:xfrm>
            <a:off x="2479672" y="2399982"/>
            <a:ext cx="11610852" cy="8399939"/>
          </a:xfrm>
        </p:spPr>
        <p:txBody>
          <a:bodyPr anchor="b"/>
          <a:lstStyle>
            <a:lvl1pPr>
              <a:defRPr sz="9449"/>
            </a:lvl1pPr>
          </a:lstStyle>
          <a:p>
            <a:r>
              <a:rPr lang="en-US"/>
              <a:t>Click to edit Master title style</a:t>
            </a:r>
          </a:p>
        </p:txBody>
      </p:sp>
      <p:sp>
        <p:nvSpPr>
          <p:cNvPr id="3" name="Picture Placeholder 2">
            <a:extLst>
              <a:ext uri="{FF2B5EF4-FFF2-40B4-BE49-F238E27FC236}">
                <a16:creationId xmlns:a16="http://schemas.microsoft.com/office/drawing/2014/main" id="{90FF9ECA-6062-4C85-93CB-819AA994D23F}"/>
              </a:ext>
            </a:extLst>
          </p:cNvPr>
          <p:cNvSpPr>
            <a:spLocks noGrp="1"/>
          </p:cNvSpPr>
          <p:nvPr>
            <p:ph type="pic" idx="1"/>
          </p:nvPr>
        </p:nvSpPr>
        <p:spPr>
          <a:xfrm>
            <a:off x="15304578" y="5183298"/>
            <a:ext cx="18224867" cy="25583147"/>
          </a:xfrm>
        </p:spPr>
        <p:txBody>
          <a:bodyPr/>
          <a:lstStyle>
            <a:lvl1pPr marL="0" indent="0">
              <a:buNone/>
              <a:defRPr sz="9449"/>
            </a:lvl1pPr>
            <a:lvl2pPr marL="1349974" indent="0">
              <a:buNone/>
              <a:defRPr sz="8268"/>
            </a:lvl2pPr>
            <a:lvl3pPr marL="2699949" indent="0">
              <a:buNone/>
              <a:defRPr sz="7086"/>
            </a:lvl3pPr>
            <a:lvl4pPr marL="4049923" indent="0">
              <a:buNone/>
              <a:defRPr sz="5905"/>
            </a:lvl4pPr>
            <a:lvl5pPr marL="5399898" indent="0">
              <a:buNone/>
              <a:defRPr sz="5905"/>
            </a:lvl5pPr>
            <a:lvl6pPr marL="6749872" indent="0">
              <a:buNone/>
              <a:defRPr sz="5905"/>
            </a:lvl6pPr>
            <a:lvl7pPr marL="8099847" indent="0">
              <a:buNone/>
              <a:defRPr sz="5905"/>
            </a:lvl7pPr>
            <a:lvl8pPr marL="9449821" indent="0">
              <a:buNone/>
              <a:defRPr sz="5905"/>
            </a:lvl8pPr>
            <a:lvl9pPr marL="10799796" indent="0">
              <a:buNone/>
              <a:defRPr sz="5905"/>
            </a:lvl9pPr>
          </a:lstStyle>
          <a:p>
            <a:endParaRPr lang="en-US"/>
          </a:p>
        </p:txBody>
      </p:sp>
      <p:sp>
        <p:nvSpPr>
          <p:cNvPr id="4" name="Text Placeholder 3">
            <a:extLst>
              <a:ext uri="{FF2B5EF4-FFF2-40B4-BE49-F238E27FC236}">
                <a16:creationId xmlns:a16="http://schemas.microsoft.com/office/drawing/2014/main" id="{04D83143-4B12-48BE-AFF4-864C3298EC77}"/>
              </a:ext>
            </a:extLst>
          </p:cNvPr>
          <p:cNvSpPr>
            <a:spLocks noGrp="1"/>
          </p:cNvSpPr>
          <p:nvPr>
            <p:ph type="body" sz="half" idx="2"/>
          </p:nvPr>
        </p:nvSpPr>
        <p:spPr>
          <a:xfrm>
            <a:off x="2479672" y="10799922"/>
            <a:ext cx="11610852" cy="20008190"/>
          </a:xfrm>
        </p:spPr>
        <p:txBody>
          <a:bodyPr/>
          <a:lstStyle>
            <a:lvl1pPr marL="0" indent="0">
              <a:buNone/>
              <a:defRPr sz="4724"/>
            </a:lvl1pPr>
            <a:lvl2pPr marL="1349974" indent="0">
              <a:buNone/>
              <a:defRPr sz="4134"/>
            </a:lvl2pPr>
            <a:lvl3pPr marL="2699949" indent="0">
              <a:buNone/>
              <a:defRPr sz="3543"/>
            </a:lvl3pPr>
            <a:lvl4pPr marL="4049923" indent="0">
              <a:buNone/>
              <a:defRPr sz="2953"/>
            </a:lvl4pPr>
            <a:lvl5pPr marL="5399898" indent="0">
              <a:buNone/>
              <a:defRPr sz="2953"/>
            </a:lvl5pPr>
            <a:lvl6pPr marL="6749872" indent="0">
              <a:buNone/>
              <a:defRPr sz="2953"/>
            </a:lvl6pPr>
            <a:lvl7pPr marL="8099847" indent="0">
              <a:buNone/>
              <a:defRPr sz="2953"/>
            </a:lvl7pPr>
            <a:lvl8pPr marL="9449821" indent="0">
              <a:buNone/>
              <a:defRPr sz="2953"/>
            </a:lvl8pPr>
            <a:lvl9pPr marL="10799796" indent="0">
              <a:buNone/>
              <a:defRPr sz="2953"/>
            </a:lvl9pPr>
          </a:lstStyle>
          <a:p>
            <a:pPr lvl="0"/>
            <a:r>
              <a:rPr lang="en-US"/>
              <a:t>Edit Master text styles</a:t>
            </a:r>
          </a:p>
        </p:txBody>
      </p:sp>
      <p:sp>
        <p:nvSpPr>
          <p:cNvPr id="5" name="Date Placeholder 4">
            <a:extLst>
              <a:ext uri="{FF2B5EF4-FFF2-40B4-BE49-F238E27FC236}">
                <a16:creationId xmlns:a16="http://schemas.microsoft.com/office/drawing/2014/main" id="{FBBCBE75-CE03-45C6-93F9-8ACF6DA826FB}"/>
              </a:ext>
            </a:extLst>
          </p:cNvPr>
          <p:cNvSpPr>
            <a:spLocks noGrp="1"/>
          </p:cNvSpPr>
          <p:nvPr>
            <p:ph type="dt" sz="half" idx="10"/>
          </p:nvPr>
        </p:nvSpPr>
        <p:spPr/>
        <p:txBody>
          <a:bodyPr/>
          <a:lstStyle/>
          <a:p>
            <a:fld id="{985D6BDF-9D0E-4E2B-85B8-D8F4790360C9}" type="datetimeFigureOut">
              <a:rPr lang="en-US" smtClean="0"/>
              <a:t>3/5/2018</a:t>
            </a:fld>
            <a:endParaRPr lang="en-US" dirty="0"/>
          </a:p>
        </p:txBody>
      </p:sp>
      <p:sp>
        <p:nvSpPr>
          <p:cNvPr id="6" name="Footer Placeholder 5">
            <a:extLst>
              <a:ext uri="{FF2B5EF4-FFF2-40B4-BE49-F238E27FC236}">
                <a16:creationId xmlns:a16="http://schemas.microsoft.com/office/drawing/2014/main" id="{6C795DFC-C843-4F31-8A4C-A57AB83144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B90F387-2684-4231-8B80-8AC87A68A052}"/>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40880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094CD1-4721-4CE2-A4B1-536BE40DFE13}"/>
              </a:ext>
            </a:extLst>
          </p:cNvPr>
          <p:cNvSpPr>
            <a:spLocks noGrp="1"/>
          </p:cNvSpPr>
          <p:nvPr>
            <p:ph type="title"/>
          </p:nvPr>
        </p:nvSpPr>
        <p:spPr>
          <a:xfrm>
            <a:off x="2474982" y="1916656"/>
            <a:ext cx="31049774" cy="695828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49AFD4-577A-4E04-8F12-22795A4AAD91}"/>
              </a:ext>
            </a:extLst>
          </p:cNvPr>
          <p:cNvSpPr>
            <a:spLocks noGrp="1"/>
          </p:cNvSpPr>
          <p:nvPr>
            <p:ph type="body" idx="1"/>
          </p:nvPr>
        </p:nvSpPr>
        <p:spPr>
          <a:xfrm>
            <a:off x="2474982" y="9583264"/>
            <a:ext cx="31049774" cy="2284150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717A1-54AF-4D4B-9320-CA2D4D9A2CC8}"/>
              </a:ext>
            </a:extLst>
          </p:cNvPr>
          <p:cNvSpPr>
            <a:spLocks noGrp="1"/>
          </p:cNvSpPr>
          <p:nvPr>
            <p:ph type="dt" sz="half" idx="2"/>
          </p:nvPr>
        </p:nvSpPr>
        <p:spPr>
          <a:xfrm>
            <a:off x="2474982" y="33366426"/>
            <a:ext cx="8099941" cy="1916653"/>
          </a:xfrm>
          <a:prstGeom prst="rect">
            <a:avLst/>
          </a:prstGeom>
        </p:spPr>
        <p:txBody>
          <a:bodyPr vert="horz" lIns="91440" tIns="45720" rIns="91440" bIns="45720" rtlCol="0" anchor="ctr"/>
          <a:lstStyle>
            <a:lvl1pPr algn="l">
              <a:defRPr sz="3543">
                <a:solidFill>
                  <a:schemeClr val="tx1">
                    <a:tint val="75000"/>
                  </a:schemeClr>
                </a:solidFill>
              </a:defRPr>
            </a:lvl1pPr>
          </a:lstStyle>
          <a:p>
            <a:fld id="{985D6BDF-9D0E-4E2B-85B8-D8F4790360C9}" type="datetimeFigureOut">
              <a:rPr lang="en-US" smtClean="0"/>
              <a:t>3/5/2018</a:t>
            </a:fld>
            <a:endParaRPr lang="en-US" dirty="0"/>
          </a:p>
        </p:txBody>
      </p:sp>
      <p:sp>
        <p:nvSpPr>
          <p:cNvPr id="5" name="Footer Placeholder 4">
            <a:extLst>
              <a:ext uri="{FF2B5EF4-FFF2-40B4-BE49-F238E27FC236}">
                <a16:creationId xmlns:a16="http://schemas.microsoft.com/office/drawing/2014/main" id="{79127C15-C393-401F-8E03-AB75A1EABC5B}"/>
              </a:ext>
            </a:extLst>
          </p:cNvPr>
          <p:cNvSpPr>
            <a:spLocks noGrp="1"/>
          </p:cNvSpPr>
          <p:nvPr>
            <p:ph type="ftr" sz="quarter" idx="3"/>
          </p:nvPr>
        </p:nvSpPr>
        <p:spPr>
          <a:xfrm>
            <a:off x="11924913" y="33366426"/>
            <a:ext cx="12149912" cy="1916653"/>
          </a:xfrm>
          <a:prstGeom prst="rect">
            <a:avLst/>
          </a:prstGeom>
        </p:spPr>
        <p:txBody>
          <a:bodyPr vert="horz" lIns="91440" tIns="45720" rIns="91440" bIns="45720" rtlCol="0" anchor="ctr"/>
          <a:lstStyle>
            <a:lvl1pPr algn="ctr">
              <a:defRPr sz="3543">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B2343DA-795F-49D7-9670-761B6A88843A}"/>
              </a:ext>
            </a:extLst>
          </p:cNvPr>
          <p:cNvSpPr>
            <a:spLocks noGrp="1"/>
          </p:cNvSpPr>
          <p:nvPr>
            <p:ph type="sldNum" sz="quarter" idx="4"/>
          </p:nvPr>
        </p:nvSpPr>
        <p:spPr>
          <a:xfrm>
            <a:off x="25424815" y="33366426"/>
            <a:ext cx="8099941" cy="1916653"/>
          </a:xfrm>
          <a:prstGeom prst="rect">
            <a:avLst/>
          </a:prstGeom>
        </p:spPr>
        <p:txBody>
          <a:bodyPr vert="horz" lIns="91440" tIns="45720" rIns="91440" bIns="45720" rtlCol="0" anchor="ctr"/>
          <a:lstStyle>
            <a:lvl1pPr algn="r">
              <a:defRPr sz="3543">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935272443"/>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2699949" rtl="0" eaLnBrk="1" latinLnBrk="0" hangingPunct="1">
        <a:lnSpc>
          <a:spcPct val="90000"/>
        </a:lnSpc>
        <a:spcBef>
          <a:spcPct val="0"/>
        </a:spcBef>
        <a:buNone/>
        <a:defRPr sz="12992" kern="1200">
          <a:solidFill>
            <a:schemeClr val="tx1"/>
          </a:solidFill>
          <a:latin typeface="+mj-lt"/>
          <a:ea typeface="+mj-ea"/>
          <a:cs typeface="+mj-cs"/>
        </a:defRPr>
      </a:lvl1pPr>
    </p:titleStyle>
    <p:bodyStyle>
      <a:lvl1pPr marL="674987" indent="-674987" algn="l" defTabSz="2699949" rtl="0" eaLnBrk="1" latinLnBrk="0" hangingPunct="1">
        <a:lnSpc>
          <a:spcPct val="90000"/>
        </a:lnSpc>
        <a:spcBef>
          <a:spcPts val="2953"/>
        </a:spcBef>
        <a:buFont typeface="Arial" panose="020B0604020202020204" pitchFamily="34" charset="0"/>
        <a:buChar char="•"/>
        <a:defRPr sz="8268" kern="1200">
          <a:solidFill>
            <a:schemeClr val="tx1"/>
          </a:solidFill>
          <a:latin typeface="+mn-lt"/>
          <a:ea typeface="+mn-ea"/>
          <a:cs typeface="+mn-cs"/>
        </a:defRPr>
      </a:lvl1pPr>
      <a:lvl2pPr marL="2024962" indent="-674987" algn="l" defTabSz="2699949" rtl="0" eaLnBrk="1" latinLnBrk="0" hangingPunct="1">
        <a:lnSpc>
          <a:spcPct val="90000"/>
        </a:lnSpc>
        <a:spcBef>
          <a:spcPts val="1476"/>
        </a:spcBef>
        <a:buFont typeface="Arial" panose="020B0604020202020204" pitchFamily="34" charset="0"/>
        <a:buChar char="•"/>
        <a:defRPr sz="7086" kern="1200">
          <a:solidFill>
            <a:schemeClr val="tx1"/>
          </a:solidFill>
          <a:latin typeface="+mn-lt"/>
          <a:ea typeface="+mn-ea"/>
          <a:cs typeface="+mn-cs"/>
        </a:defRPr>
      </a:lvl2pPr>
      <a:lvl3pPr marL="3374936" indent="-674987" algn="l" defTabSz="2699949" rtl="0" eaLnBrk="1" latinLnBrk="0" hangingPunct="1">
        <a:lnSpc>
          <a:spcPct val="90000"/>
        </a:lnSpc>
        <a:spcBef>
          <a:spcPts val="1476"/>
        </a:spcBef>
        <a:buFont typeface="Arial" panose="020B0604020202020204" pitchFamily="34" charset="0"/>
        <a:buChar char="•"/>
        <a:defRPr sz="5905" kern="1200">
          <a:solidFill>
            <a:schemeClr val="tx1"/>
          </a:solidFill>
          <a:latin typeface="+mn-lt"/>
          <a:ea typeface="+mn-ea"/>
          <a:cs typeface="+mn-cs"/>
        </a:defRPr>
      </a:lvl3pPr>
      <a:lvl4pPr marL="4724911"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4pPr>
      <a:lvl5pPr marL="6074885"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5pPr>
      <a:lvl6pPr marL="7424859"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6pPr>
      <a:lvl7pPr marL="8774834"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7pPr>
      <a:lvl8pPr marL="10124808"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8pPr>
      <a:lvl9pPr marL="11474783"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9pPr>
    </p:bodyStyle>
    <p:otherStyle>
      <a:defPPr>
        <a:defRPr lang="en-US"/>
      </a:defPPr>
      <a:lvl1pPr marL="0" algn="l" defTabSz="2699949" rtl="0" eaLnBrk="1" latinLnBrk="0" hangingPunct="1">
        <a:defRPr sz="5315" kern="1200">
          <a:solidFill>
            <a:schemeClr val="tx1"/>
          </a:solidFill>
          <a:latin typeface="+mn-lt"/>
          <a:ea typeface="+mn-ea"/>
          <a:cs typeface="+mn-cs"/>
        </a:defRPr>
      </a:lvl1pPr>
      <a:lvl2pPr marL="1349974" algn="l" defTabSz="2699949" rtl="0" eaLnBrk="1" latinLnBrk="0" hangingPunct="1">
        <a:defRPr sz="5315" kern="1200">
          <a:solidFill>
            <a:schemeClr val="tx1"/>
          </a:solidFill>
          <a:latin typeface="+mn-lt"/>
          <a:ea typeface="+mn-ea"/>
          <a:cs typeface="+mn-cs"/>
        </a:defRPr>
      </a:lvl2pPr>
      <a:lvl3pPr marL="2699949" algn="l" defTabSz="2699949" rtl="0" eaLnBrk="1" latinLnBrk="0" hangingPunct="1">
        <a:defRPr sz="5315" kern="1200">
          <a:solidFill>
            <a:schemeClr val="tx1"/>
          </a:solidFill>
          <a:latin typeface="+mn-lt"/>
          <a:ea typeface="+mn-ea"/>
          <a:cs typeface="+mn-cs"/>
        </a:defRPr>
      </a:lvl3pPr>
      <a:lvl4pPr marL="4049923" algn="l" defTabSz="2699949" rtl="0" eaLnBrk="1" latinLnBrk="0" hangingPunct="1">
        <a:defRPr sz="5315" kern="1200">
          <a:solidFill>
            <a:schemeClr val="tx1"/>
          </a:solidFill>
          <a:latin typeface="+mn-lt"/>
          <a:ea typeface="+mn-ea"/>
          <a:cs typeface="+mn-cs"/>
        </a:defRPr>
      </a:lvl4pPr>
      <a:lvl5pPr marL="5399898" algn="l" defTabSz="2699949" rtl="0" eaLnBrk="1" latinLnBrk="0" hangingPunct="1">
        <a:defRPr sz="5315" kern="1200">
          <a:solidFill>
            <a:schemeClr val="tx1"/>
          </a:solidFill>
          <a:latin typeface="+mn-lt"/>
          <a:ea typeface="+mn-ea"/>
          <a:cs typeface="+mn-cs"/>
        </a:defRPr>
      </a:lvl5pPr>
      <a:lvl6pPr marL="6749872" algn="l" defTabSz="2699949" rtl="0" eaLnBrk="1" latinLnBrk="0" hangingPunct="1">
        <a:defRPr sz="5315" kern="1200">
          <a:solidFill>
            <a:schemeClr val="tx1"/>
          </a:solidFill>
          <a:latin typeface="+mn-lt"/>
          <a:ea typeface="+mn-ea"/>
          <a:cs typeface="+mn-cs"/>
        </a:defRPr>
      </a:lvl6pPr>
      <a:lvl7pPr marL="8099847" algn="l" defTabSz="2699949" rtl="0" eaLnBrk="1" latinLnBrk="0" hangingPunct="1">
        <a:defRPr sz="5315" kern="1200">
          <a:solidFill>
            <a:schemeClr val="tx1"/>
          </a:solidFill>
          <a:latin typeface="+mn-lt"/>
          <a:ea typeface="+mn-ea"/>
          <a:cs typeface="+mn-cs"/>
        </a:defRPr>
      </a:lvl7pPr>
      <a:lvl8pPr marL="9449821" algn="l" defTabSz="2699949" rtl="0" eaLnBrk="1" latinLnBrk="0" hangingPunct="1">
        <a:defRPr sz="5315" kern="1200">
          <a:solidFill>
            <a:schemeClr val="tx1"/>
          </a:solidFill>
          <a:latin typeface="+mn-lt"/>
          <a:ea typeface="+mn-ea"/>
          <a:cs typeface="+mn-cs"/>
        </a:defRPr>
      </a:lvl8pPr>
      <a:lvl9pPr marL="10799796" algn="l" defTabSz="2699949" rtl="0" eaLnBrk="1" latinLnBrk="0" hangingPunct="1">
        <a:defRPr sz="5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999957" y="-43230"/>
            <a:ext cx="23999825" cy="3065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969" tIns="374922" rIns="149969" bIns="37492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500" b="1" dirty="0">
                <a:solidFill>
                  <a:schemeClr val="accent3">
                    <a:lumMod val="20000"/>
                    <a:lumOff val="80000"/>
                  </a:schemeClr>
                </a:solidFill>
                <a:latin typeface="+mn-lt"/>
              </a:rPr>
              <a:t>Template Provided By Genigraphics – 800.790.4001</a:t>
            </a:r>
          </a:p>
          <a:p>
            <a:pPr algn="ctr" eaLnBrk="1" hangingPunct="1"/>
            <a:r>
              <a:rPr lang="en-US" sz="75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5999957" y="2624981"/>
            <a:ext cx="23999825" cy="187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969" tIns="149969" rIns="149969" bIns="149969"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500" dirty="0">
                <a:solidFill>
                  <a:schemeClr val="accent3">
                    <a:lumMod val="20000"/>
                    <a:lumOff val="80000"/>
                  </a:schemeClr>
                </a:solidFill>
                <a:latin typeface="+mn-lt"/>
              </a:rPr>
              <a:t>John Smith, MD</a:t>
            </a:r>
            <a:r>
              <a:rPr lang="en-US" sz="4500" baseline="30000" dirty="0">
                <a:solidFill>
                  <a:schemeClr val="accent3">
                    <a:lumMod val="20000"/>
                    <a:lumOff val="80000"/>
                  </a:schemeClr>
                </a:solidFill>
                <a:latin typeface="+mn-lt"/>
              </a:rPr>
              <a:t>1</a:t>
            </a:r>
            <a:r>
              <a:rPr lang="en-US" sz="4500" dirty="0">
                <a:solidFill>
                  <a:schemeClr val="accent3">
                    <a:lumMod val="20000"/>
                    <a:lumOff val="80000"/>
                  </a:schemeClr>
                </a:solidFill>
                <a:latin typeface="+mn-lt"/>
              </a:rPr>
              <a:t>; Jane Doe, PhD</a:t>
            </a:r>
            <a:r>
              <a:rPr lang="en-US" sz="4500" baseline="30000" dirty="0">
                <a:solidFill>
                  <a:schemeClr val="accent3">
                    <a:lumMod val="20000"/>
                    <a:lumOff val="80000"/>
                  </a:schemeClr>
                </a:solidFill>
                <a:latin typeface="+mn-lt"/>
              </a:rPr>
              <a:t>2</a:t>
            </a:r>
            <a:r>
              <a:rPr lang="en-US" sz="4500" dirty="0">
                <a:solidFill>
                  <a:schemeClr val="accent3">
                    <a:lumMod val="20000"/>
                    <a:lumOff val="80000"/>
                  </a:schemeClr>
                </a:solidFill>
                <a:latin typeface="+mn-lt"/>
              </a:rPr>
              <a:t>; Frederick Jones, MD, PhD</a:t>
            </a:r>
            <a:r>
              <a:rPr lang="en-US" sz="4500" baseline="30000" dirty="0">
                <a:solidFill>
                  <a:schemeClr val="accent3">
                    <a:lumMod val="20000"/>
                    <a:lumOff val="80000"/>
                  </a:schemeClr>
                </a:solidFill>
                <a:latin typeface="+mn-lt"/>
              </a:rPr>
              <a:t>1,2</a:t>
            </a:r>
          </a:p>
          <a:p>
            <a:pPr algn="ctr" eaLnBrk="1" hangingPunct="1"/>
            <a:r>
              <a:rPr lang="en-US" sz="4500" baseline="30000" dirty="0">
                <a:solidFill>
                  <a:schemeClr val="accent3">
                    <a:lumMod val="20000"/>
                    <a:lumOff val="80000"/>
                  </a:schemeClr>
                </a:solidFill>
                <a:latin typeface="+mn-lt"/>
              </a:rPr>
              <a:t>1</a:t>
            </a:r>
            <a:r>
              <a:rPr lang="en-US" sz="4500" dirty="0">
                <a:solidFill>
                  <a:schemeClr val="accent3">
                    <a:lumMod val="20000"/>
                    <a:lumOff val="80000"/>
                  </a:schemeClr>
                </a:solidFill>
                <a:latin typeface="+mn-lt"/>
              </a:rPr>
              <a:t>University of Affiliation, </a:t>
            </a:r>
            <a:r>
              <a:rPr lang="en-US" sz="4500" baseline="30000" dirty="0">
                <a:solidFill>
                  <a:schemeClr val="accent3">
                    <a:lumMod val="20000"/>
                    <a:lumOff val="80000"/>
                  </a:schemeClr>
                </a:solidFill>
                <a:latin typeface="+mn-lt"/>
              </a:rPr>
              <a:t>2</a:t>
            </a:r>
            <a:r>
              <a:rPr lang="en-US" sz="4500" dirty="0">
                <a:solidFill>
                  <a:schemeClr val="accent3">
                    <a:lumMod val="20000"/>
                    <a:lumOff val="80000"/>
                  </a:schemeClr>
                </a:solidFill>
                <a:latin typeface="+mn-lt"/>
              </a:rPr>
              <a:t>Medical Center of Affiliation</a:t>
            </a:r>
          </a:p>
        </p:txBody>
      </p:sp>
      <p:sp>
        <p:nvSpPr>
          <p:cNvPr id="24" name="TextBox 23"/>
          <p:cNvSpPr txBox="1"/>
          <p:nvPr/>
        </p:nvSpPr>
        <p:spPr>
          <a:xfrm>
            <a:off x="1371419" y="32849760"/>
            <a:ext cx="2405319" cy="2384040"/>
          </a:xfrm>
          <a:prstGeom prst="rect">
            <a:avLst/>
          </a:prstGeom>
          <a:solidFill>
            <a:schemeClr val="accent1">
              <a:lumMod val="40000"/>
              <a:lumOff val="60000"/>
            </a:schemeClr>
          </a:solidFill>
        </p:spPr>
        <p:txBody>
          <a:bodyPr wrap="none" lIns="74984" tIns="37492" rIns="74984" bIns="37492" rtlCol="0">
            <a:spAutoFit/>
          </a:bodyPr>
          <a:lstStyle/>
          <a:p>
            <a:r>
              <a:rPr lang="en-US" sz="3000" dirty="0"/>
              <a:t>[name]</a:t>
            </a:r>
          </a:p>
          <a:p>
            <a:r>
              <a:rPr lang="en-US" sz="3000" dirty="0"/>
              <a:t>[organization]</a:t>
            </a:r>
          </a:p>
          <a:p>
            <a:r>
              <a:rPr lang="en-US" sz="3000" dirty="0"/>
              <a:t>[address]</a:t>
            </a:r>
          </a:p>
          <a:p>
            <a:r>
              <a:rPr lang="en-US" sz="3000" dirty="0"/>
              <a:t>[email]</a:t>
            </a:r>
          </a:p>
          <a:p>
            <a:r>
              <a:rPr lang="en-US" sz="3000" dirty="0"/>
              <a:t>[phone]</a:t>
            </a:r>
          </a:p>
        </p:txBody>
      </p:sp>
      <p:sp>
        <p:nvSpPr>
          <p:cNvPr id="25" name="TextBox 24"/>
          <p:cNvSpPr txBox="1"/>
          <p:nvPr/>
        </p:nvSpPr>
        <p:spPr>
          <a:xfrm>
            <a:off x="1371419" y="31874770"/>
            <a:ext cx="2223252" cy="854679"/>
          </a:xfrm>
          <a:prstGeom prst="rect">
            <a:avLst/>
          </a:prstGeom>
          <a:noFill/>
        </p:spPr>
        <p:txBody>
          <a:bodyPr wrap="none" lIns="74984" tIns="37492" rIns="74984" bIns="37492" rtlCol="0">
            <a:spAutoFit/>
          </a:bodyPr>
          <a:lstStyle/>
          <a:p>
            <a:r>
              <a:rPr lang="en-US" sz="5100" b="1" dirty="0"/>
              <a:t>Contact</a:t>
            </a:r>
          </a:p>
        </p:txBody>
      </p:sp>
      <p:sp>
        <p:nvSpPr>
          <p:cNvPr id="26" name="TextBox 25"/>
          <p:cNvSpPr txBox="1"/>
          <p:nvPr/>
        </p:nvSpPr>
        <p:spPr>
          <a:xfrm>
            <a:off x="17999869" y="32849760"/>
            <a:ext cx="15999884" cy="2613645"/>
          </a:xfrm>
          <a:prstGeom prst="rect">
            <a:avLst/>
          </a:prstGeom>
          <a:noFill/>
        </p:spPr>
        <p:txBody>
          <a:bodyPr wrap="square" lIns="74984" tIns="74984" rIns="74984" bIns="74984" numCol="1" spcCol="374922" rtlCol="0">
            <a:spAutoFit/>
          </a:bodyPr>
          <a:lstStyle/>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a:p>
            <a:pPr marL="374922" indent="-374922">
              <a:buFont typeface="+mj-lt"/>
              <a:buAutoNum type="arabicPeriod"/>
            </a:pPr>
            <a:r>
              <a:rPr lang="en-US" sz="1600" dirty="0"/>
              <a:t>  </a:t>
            </a:r>
          </a:p>
        </p:txBody>
      </p:sp>
      <p:sp>
        <p:nvSpPr>
          <p:cNvPr id="27" name="TextBox 26"/>
          <p:cNvSpPr txBox="1"/>
          <p:nvPr/>
        </p:nvSpPr>
        <p:spPr>
          <a:xfrm>
            <a:off x="17999871" y="31874770"/>
            <a:ext cx="3104207" cy="854679"/>
          </a:xfrm>
          <a:prstGeom prst="rect">
            <a:avLst/>
          </a:prstGeom>
          <a:noFill/>
        </p:spPr>
        <p:txBody>
          <a:bodyPr wrap="none" lIns="74984" tIns="37492" rIns="74984" bIns="37492" rtlCol="0">
            <a:spAutoFit/>
          </a:bodyPr>
          <a:lstStyle/>
          <a:p>
            <a:r>
              <a:rPr lang="en-US" sz="5100" b="1" dirty="0"/>
              <a:t>References</a:t>
            </a:r>
          </a:p>
        </p:txBody>
      </p:sp>
      <p:sp>
        <p:nvSpPr>
          <p:cNvPr id="10" name="Text Box 189"/>
          <p:cNvSpPr txBox="1">
            <a:spLocks noChangeArrowheads="1"/>
          </p:cNvSpPr>
          <p:nvPr/>
        </p:nvSpPr>
        <p:spPr bwMode="auto">
          <a:xfrm>
            <a:off x="1371418" y="5999957"/>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2" name="Rectangle 31"/>
          <p:cNvSpPr/>
          <p:nvPr/>
        </p:nvSpPr>
        <p:spPr>
          <a:xfrm>
            <a:off x="1371418" y="5249962"/>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Abstract</a:t>
            </a:r>
          </a:p>
        </p:txBody>
      </p:sp>
      <p:sp>
        <p:nvSpPr>
          <p:cNvPr id="15" name="Text Box 194"/>
          <p:cNvSpPr txBox="1">
            <a:spLocks noChangeArrowheads="1"/>
          </p:cNvSpPr>
          <p:nvPr/>
        </p:nvSpPr>
        <p:spPr bwMode="auto">
          <a:xfrm>
            <a:off x="12685622" y="14624893"/>
            <a:ext cx="10628494" cy="8611760"/>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p:txBody>
      </p:sp>
      <p:sp>
        <p:nvSpPr>
          <p:cNvPr id="33" name="Rectangle 32"/>
          <p:cNvSpPr/>
          <p:nvPr/>
        </p:nvSpPr>
        <p:spPr>
          <a:xfrm>
            <a:off x="1371418" y="13874899"/>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2685622" y="5999957"/>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4" name="Rectangle 33"/>
          <p:cNvSpPr/>
          <p:nvPr/>
        </p:nvSpPr>
        <p:spPr>
          <a:xfrm>
            <a:off x="12685622" y="5249962"/>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3999825" y="14624894"/>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5" name="Rectangle 34"/>
          <p:cNvSpPr/>
          <p:nvPr/>
        </p:nvSpPr>
        <p:spPr>
          <a:xfrm>
            <a:off x="23999825" y="13874899"/>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Discussion</a:t>
            </a:r>
          </a:p>
        </p:txBody>
      </p:sp>
      <p:sp>
        <p:nvSpPr>
          <p:cNvPr id="14" name="Text Box 193"/>
          <p:cNvSpPr txBox="1">
            <a:spLocks noChangeArrowheads="1"/>
          </p:cNvSpPr>
          <p:nvPr/>
        </p:nvSpPr>
        <p:spPr bwMode="auto">
          <a:xfrm>
            <a:off x="23999825" y="23249831"/>
            <a:ext cx="10628494" cy="6765344"/>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6" name="Rectangle 35"/>
          <p:cNvSpPr/>
          <p:nvPr/>
        </p:nvSpPr>
        <p:spPr>
          <a:xfrm>
            <a:off x="23999825" y="22499836"/>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584033292"/>
              </p:ext>
            </p:extLst>
          </p:nvPr>
        </p:nvGraphicFramePr>
        <p:xfrm>
          <a:off x="12820243" y="24738199"/>
          <a:ext cx="10497768" cy="5949076"/>
        </p:xfrm>
        <a:graphic>
          <a:graphicData uri="http://schemas.openxmlformats.org/drawingml/2006/table">
            <a:tbl>
              <a:tblPr firstRow="1" bandRow="1">
                <a:tableStyleId>{F5AB1C69-6EDB-4FF4-983F-18BD219EF322}</a:tableStyleId>
              </a:tblPr>
              <a:tblGrid>
                <a:gridCol w="2624442">
                  <a:extLst>
                    <a:ext uri="{9D8B030D-6E8A-4147-A177-3AD203B41FA5}">
                      <a16:colId xmlns:a16="http://schemas.microsoft.com/office/drawing/2014/main" val="20000"/>
                    </a:ext>
                  </a:extLst>
                </a:gridCol>
                <a:gridCol w="2624442">
                  <a:extLst>
                    <a:ext uri="{9D8B030D-6E8A-4147-A177-3AD203B41FA5}">
                      <a16:colId xmlns:a16="http://schemas.microsoft.com/office/drawing/2014/main" val="20001"/>
                    </a:ext>
                  </a:extLst>
                </a:gridCol>
                <a:gridCol w="2624442">
                  <a:extLst>
                    <a:ext uri="{9D8B030D-6E8A-4147-A177-3AD203B41FA5}">
                      <a16:colId xmlns:a16="http://schemas.microsoft.com/office/drawing/2014/main" val="20002"/>
                    </a:ext>
                  </a:extLst>
                </a:gridCol>
                <a:gridCol w="2624442">
                  <a:extLst>
                    <a:ext uri="{9D8B030D-6E8A-4147-A177-3AD203B41FA5}">
                      <a16:colId xmlns:a16="http://schemas.microsoft.com/office/drawing/2014/main" val="20003"/>
                    </a:ext>
                  </a:extLst>
                </a:gridCol>
              </a:tblGrid>
              <a:tr h="849868">
                <a:tc>
                  <a:txBody>
                    <a:bodyPr/>
                    <a:lstStyle/>
                    <a:p>
                      <a:endParaRPr lang="en-US" sz="2900" dirty="0"/>
                    </a:p>
                  </a:txBody>
                  <a:tcPr marL="99999" marR="99999" marT="37500" marB="37500" anchor="ctr">
                    <a:solidFill>
                      <a:schemeClr val="accent1">
                        <a:lumMod val="75000"/>
                      </a:schemeClr>
                    </a:solidFill>
                  </a:tcPr>
                </a:tc>
                <a:tc>
                  <a:txBody>
                    <a:bodyPr/>
                    <a:lstStyle/>
                    <a:p>
                      <a:pPr algn="ctr"/>
                      <a:r>
                        <a:rPr lang="en-US" sz="2900" dirty="0"/>
                        <a:t>Heading</a:t>
                      </a:r>
                    </a:p>
                  </a:txBody>
                  <a:tcPr marL="99999" marR="99999" marT="37500" marB="37500" anchor="ctr">
                    <a:solidFill>
                      <a:schemeClr val="accent1">
                        <a:lumMod val="75000"/>
                      </a:schemeClr>
                    </a:solidFill>
                  </a:tcPr>
                </a:tc>
                <a:tc>
                  <a:txBody>
                    <a:bodyPr/>
                    <a:lstStyle/>
                    <a:p>
                      <a:pPr algn="ctr"/>
                      <a:r>
                        <a:rPr lang="en-US" sz="2900" dirty="0"/>
                        <a:t>Heading</a:t>
                      </a:r>
                    </a:p>
                  </a:txBody>
                  <a:tcPr marL="99999" marR="99999" marT="37500" marB="37500" anchor="ctr">
                    <a:solidFill>
                      <a:schemeClr val="accent1">
                        <a:lumMod val="75000"/>
                      </a:schemeClr>
                    </a:solidFill>
                  </a:tcPr>
                </a:tc>
                <a:tc>
                  <a:txBody>
                    <a:bodyPr/>
                    <a:lstStyle/>
                    <a:p>
                      <a:pPr algn="ctr"/>
                      <a:r>
                        <a:rPr lang="en-US" sz="2900" dirty="0"/>
                        <a:t>Heading</a:t>
                      </a:r>
                    </a:p>
                  </a:txBody>
                  <a:tcPr marL="99999" marR="99999" marT="37500" marB="37500" anchor="ctr">
                    <a:solidFill>
                      <a:schemeClr val="accent1">
                        <a:lumMod val="75000"/>
                      </a:schemeClr>
                    </a:solidFill>
                  </a:tcPr>
                </a:tc>
                <a:extLst>
                  <a:ext uri="{0D108BD9-81ED-4DB2-BD59-A6C34878D82A}">
                    <a16:rowId xmlns:a16="http://schemas.microsoft.com/office/drawing/2014/main" val="10000"/>
                  </a:ext>
                </a:extLst>
              </a:tr>
              <a:tr h="849868">
                <a:tc>
                  <a:txBody>
                    <a:bodyPr/>
                    <a:lstStyle/>
                    <a:p>
                      <a:r>
                        <a:rPr lang="en-US" sz="2900" dirty="0"/>
                        <a:t>Item</a:t>
                      </a:r>
                    </a:p>
                  </a:txBody>
                  <a:tcPr marL="99999" marR="99999" marT="37500" marB="37500" anchor="ctr"/>
                </a:tc>
                <a:tc>
                  <a:txBody>
                    <a:bodyPr/>
                    <a:lstStyle/>
                    <a:p>
                      <a:pPr algn="ctr"/>
                      <a:r>
                        <a:rPr lang="en-US" sz="2900" dirty="0"/>
                        <a:t>800</a:t>
                      </a:r>
                    </a:p>
                  </a:txBody>
                  <a:tcPr marL="99999" marR="99999" marT="37500" marB="37500" anchor="ctr"/>
                </a:tc>
                <a:tc>
                  <a:txBody>
                    <a:bodyPr/>
                    <a:lstStyle/>
                    <a:p>
                      <a:pPr algn="ctr"/>
                      <a:r>
                        <a:rPr lang="en-US" sz="2900" dirty="0"/>
                        <a:t>790</a:t>
                      </a:r>
                    </a:p>
                  </a:txBody>
                  <a:tcPr marL="99999" marR="99999" marT="37500" marB="37500" anchor="ctr"/>
                </a:tc>
                <a:tc>
                  <a:txBody>
                    <a:bodyPr/>
                    <a:lstStyle/>
                    <a:p>
                      <a:pPr algn="ctr"/>
                      <a:r>
                        <a:rPr lang="en-US" sz="2900" dirty="0"/>
                        <a:t>4001</a:t>
                      </a:r>
                    </a:p>
                  </a:txBody>
                  <a:tcPr marL="99999" marR="99999" marT="37500" marB="37500" anchor="ctr"/>
                </a:tc>
                <a:extLst>
                  <a:ext uri="{0D108BD9-81ED-4DB2-BD59-A6C34878D82A}">
                    <a16:rowId xmlns:a16="http://schemas.microsoft.com/office/drawing/2014/main" val="10001"/>
                  </a:ext>
                </a:extLst>
              </a:tr>
              <a:tr h="849868">
                <a:tc>
                  <a:txBody>
                    <a:bodyPr/>
                    <a:lstStyle/>
                    <a:p>
                      <a:r>
                        <a:rPr lang="en-US" sz="2900" dirty="0"/>
                        <a:t>Item</a:t>
                      </a:r>
                    </a:p>
                  </a:txBody>
                  <a:tcPr marL="99999" marR="99999" marT="37500" marB="37500" anchor="ctr"/>
                </a:tc>
                <a:tc>
                  <a:txBody>
                    <a:bodyPr/>
                    <a:lstStyle/>
                    <a:p>
                      <a:pPr algn="ctr"/>
                      <a:r>
                        <a:rPr lang="en-US" sz="2900" dirty="0"/>
                        <a:t>356</a:t>
                      </a:r>
                    </a:p>
                  </a:txBody>
                  <a:tcPr marL="99999" marR="99999" marT="37500" marB="37500" anchor="ctr"/>
                </a:tc>
                <a:tc>
                  <a:txBody>
                    <a:bodyPr/>
                    <a:lstStyle/>
                    <a:p>
                      <a:pPr algn="ctr"/>
                      <a:r>
                        <a:rPr lang="en-US" sz="2900" dirty="0"/>
                        <a:t>856</a:t>
                      </a:r>
                    </a:p>
                  </a:txBody>
                  <a:tcPr marL="99999" marR="99999" marT="37500" marB="37500" anchor="ctr"/>
                </a:tc>
                <a:tc>
                  <a:txBody>
                    <a:bodyPr/>
                    <a:lstStyle/>
                    <a:p>
                      <a:pPr algn="ctr"/>
                      <a:r>
                        <a:rPr lang="en-US" sz="2900" dirty="0"/>
                        <a:t>290</a:t>
                      </a:r>
                    </a:p>
                  </a:txBody>
                  <a:tcPr marL="99999" marR="99999" marT="37500" marB="37500" anchor="ctr"/>
                </a:tc>
                <a:extLst>
                  <a:ext uri="{0D108BD9-81ED-4DB2-BD59-A6C34878D82A}">
                    <a16:rowId xmlns:a16="http://schemas.microsoft.com/office/drawing/2014/main" val="10002"/>
                  </a:ext>
                </a:extLst>
              </a:tr>
              <a:tr h="849868">
                <a:tc>
                  <a:txBody>
                    <a:bodyPr/>
                    <a:lstStyle/>
                    <a:p>
                      <a:r>
                        <a:rPr lang="en-US" sz="2900" dirty="0"/>
                        <a:t>Item</a:t>
                      </a:r>
                    </a:p>
                  </a:txBody>
                  <a:tcPr marL="99999" marR="99999" marT="37500" marB="37500" anchor="ctr"/>
                </a:tc>
                <a:tc>
                  <a:txBody>
                    <a:bodyPr/>
                    <a:lstStyle/>
                    <a:p>
                      <a:pPr algn="ctr"/>
                      <a:r>
                        <a:rPr lang="en-US" sz="2900" dirty="0"/>
                        <a:t>228</a:t>
                      </a:r>
                    </a:p>
                  </a:txBody>
                  <a:tcPr marL="99999" marR="99999" marT="37500" marB="37500" anchor="ctr"/>
                </a:tc>
                <a:tc>
                  <a:txBody>
                    <a:bodyPr/>
                    <a:lstStyle/>
                    <a:p>
                      <a:pPr algn="ctr"/>
                      <a:r>
                        <a:rPr lang="en-US" sz="2900" dirty="0"/>
                        <a:t>134</a:t>
                      </a:r>
                    </a:p>
                  </a:txBody>
                  <a:tcPr marL="99999" marR="99999" marT="37500" marB="37500" anchor="ctr"/>
                </a:tc>
                <a:tc>
                  <a:txBody>
                    <a:bodyPr/>
                    <a:lstStyle/>
                    <a:p>
                      <a:pPr algn="ctr"/>
                      <a:r>
                        <a:rPr lang="en-US" sz="2900" dirty="0"/>
                        <a:t>238</a:t>
                      </a:r>
                    </a:p>
                  </a:txBody>
                  <a:tcPr marL="99999" marR="99999" marT="37500" marB="37500" anchor="ctr"/>
                </a:tc>
                <a:extLst>
                  <a:ext uri="{0D108BD9-81ED-4DB2-BD59-A6C34878D82A}">
                    <a16:rowId xmlns:a16="http://schemas.microsoft.com/office/drawing/2014/main" val="10003"/>
                  </a:ext>
                </a:extLst>
              </a:tr>
              <a:tr h="849868">
                <a:tc>
                  <a:txBody>
                    <a:bodyPr/>
                    <a:lstStyle/>
                    <a:p>
                      <a:r>
                        <a:rPr lang="en-US" sz="2900" dirty="0"/>
                        <a:t>Item</a:t>
                      </a:r>
                    </a:p>
                  </a:txBody>
                  <a:tcPr marL="99999" marR="99999" marT="37500" marB="37500" anchor="ctr"/>
                </a:tc>
                <a:tc>
                  <a:txBody>
                    <a:bodyPr/>
                    <a:lstStyle/>
                    <a:p>
                      <a:pPr algn="ctr"/>
                      <a:r>
                        <a:rPr lang="en-US" sz="2900" dirty="0"/>
                        <a:t>954</a:t>
                      </a:r>
                    </a:p>
                  </a:txBody>
                  <a:tcPr marL="99999" marR="99999" marT="37500" marB="37500" anchor="ctr"/>
                </a:tc>
                <a:tc>
                  <a:txBody>
                    <a:bodyPr/>
                    <a:lstStyle/>
                    <a:p>
                      <a:pPr algn="ctr"/>
                      <a:r>
                        <a:rPr lang="en-US" sz="2900" dirty="0"/>
                        <a:t>875</a:t>
                      </a:r>
                    </a:p>
                  </a:txBody>
                  <a:tcPr marL="99999" marR="99999" marT="37500" marB="37500" anchor="ctr"/>
                </a:tc>
                <a:tc>
                  <a:txBody>
                    <a:bodyPr/>
                    <a:lstStyle/>
                    <a:p>
                      <a:pPr algn="ctr"/>
                      <a:r>
                        <a:rPr lang="en-US" sz="2900" dirty="0"/>
                        <a:t>976</a:t>
                      </a:r>
                    </a:p>
                  </a:txBody>
                  <a:tcPr marL="99999" marR="99999" marT="37500" marB="37500" anchor="ctr"/>
                </a:tc>
                <a:extLst>
                  <a:ext uri="{0D108BD9-81ED-4DB2-BD59-A6C34878D82A}">
                    <a16:rowId xmlns:a16="http://schemas.microsoft.com/office/drawing/2014/main" val="10004"/>
                  </a:ext>
                </a:extLst>
              </a:tr>
              <a:tr h="849868">
                <a:tc>
                  <a:txBody>
                    <a:bodyPr/>
                    <a:lstStyle/>
                    <a:p>
                      <a:r>
                        <a:rPr lang="en-US" sz="2900" dirty="0"/>
                        <a:t>Item</a:t>
                      </a:r>
                    </a:p>
                  </a:txBody>
                  <a:tcPr marL="99999" marR="99999" marT="37500" marB="37500" anchor="ctr"/>
                </a:tc>
                <a:tc>
                  <a:txBody>
                    <a:bodyPr/>
                    <a:lstStyle/>
                    <a:p>
                      <a:pPr algn="ctr"/>
                      <a:r>
                        <a:rPr lang="en-US" sz="2900" dirty="0"/>
                        <a:t>324</a:t>
                      </a:r>
                    </a:p>
                  </a:txBody>
                  <a:tcPr marL="99999" marR="99999" marT="37500" marB="37500" anchor="ctr"/>
                </a:tc>
                <a:tc>
                  <a:txBody>
                    <a:bodyPr/>
                    <a:lstStyle/>
                    <a:p>
                      <a:pPr algn="ctr"/>
                      <a:r>
                        <a:rPr lang="en-US" sz="2900" dirty="0"/>
                        <a:t>325</a:t>
                      </a:r>
                    </a:p>
                  </a:txBody>
                  <a:tcPr marL="99999" marR="99999" marT="37500" marB="37500" anchor="ctr"/>
                </a:tc>
                <a:tc>
                  <a:txBody>
                    <a:bodyPr/>
                    <a:lstStyle/>
                    <a:p>
                      <a:pPr algn="ctr"/>
                      <a:r>
                        <a:rPr lang="en-US" sz="2900" dirty="0"/>
                        <a:t>301</a:t>
                      </a:r>
                    </a:p>
                  </a:txBody>
                  <a:tcPr marL="99999" marR="99999" marT="37500" marB="37500" anchor="ctr"/>
                </a:tc>
                <a:extLst>
                  <a:ext uri="{0D108BD9-81ED-4DB2-BD59-A6C34878D82A}">
                    <a16:rowId xmlns:a16="http://schemas.microsoft.com/office/drawing/2014/main" val="10005"/>
                  </a:ext>
                </a:extLst>
              </a:tr>
              <a:tr h="849868">
                <a:tc>
                  <a:txBody>
                    <a:bodyPr/>
                    <a:lstStyle/>
                    <a:p>
                      <a:r>
                        <a:rPr lang="en-US" sz="2900" b="1" dirty="0"/>
                        <a:t>Total</a:t>
                      </a:r>
                    </a:p>
                  </a:txBody>
                  <a:tcPr marL="99999" marR="99999" marT="37500" marB="37500" anchor="ctr"/>
                </a:tc>
                <a:tc>
                  <a:txBody>
                    <a:bodyPr/>
                    <a:lstStyle/>
                    <a:p>
                      <a:pPr algn="ctr"/>
                      <a:r>
                        <a:rPr lang="en-US" sz="2900" b="1" dirty="0"/>
                        <a:t>199</a:t>
                      </a:r>
                    </a:p>
                  </a:txBody>
                  <a:tcPr marL="99999" marR="99999" marT="37500" marB="37500" anchor="ctr"/>
                </a:tc>
                <a:tc>
                  <a:txBody>
                    <a:bodyPr/>
                    <a:lstStyle/>
                    <a:p>
                      <a:pPr algn="ctr"/>
                      <a:r>
                        <a:rPr lang="en-US" sz="2900" b="1" dirty="0"/>
                        <a:t>137</a:t>
                      </a:r>
                    </a:p>
                  </a:txBody>
                  <a:tcPr marL="99999" marR="99999" marT="37500" marB="37500" anchor="ctr"/>
                </a:tc>
                <a:tc>
                  <a:txBody>
                    <a:bodyPr/>
                    <a:lstStyle/>
                    <a:p>
                      <a:pPr algn="ctr"/>
                      <a:r>
                        <a:rPr lang="en-US" sz="2900" b="1" dirty="0"/>
                        <a:t>186</a:t>
                      </a:r>
                    </a:p>
                  </a:txBody>
                  <a:tcPr marL="99999" marR="99999" marT="37500" marB="37500"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371418" y="14624896"/>
                <a:ext cx="10628494" cy="11875843"/>
              </a:xfrm>
              <a:prstGeom prst="rect">
                <a:avLst/>
              </a:prstGeom>
              <a:solidFill>
                <a:schemeClr val="bg1"/>
              </a:solidFill>
              <a:ln w="12700">
                <a:solidFill>
                  <a:schemeClr val="accent1">
                    <a:lumMod val="75000"/>
                  </a:schemeClr>
                </a:solidFill>
              </a:ln>
              <a:effectLst/>
            </p:spPr>
            <p:txBody>
              <a:bodyPr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1m (39.37”) high by 1m (39.37”) wide but prints can be scaled up or down in size to any dimension with a 1:1 aspect ratio. For example, if you order a 48” x 48” poster using this template, we will print the file at 121.9% 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371418" y="14624896"/>
                <a:ext cx="10628494" cy="11875843"/>
              </a:xfrm>
              <a:prstGeom prst="rect">
                <a:avLst/>
              </a:prstGeom>
              <a:blipFill rotWithShape="1">
                <a:blip r:embed="rId2"/>
                <a:stretch>
                  <a:fillRect l="-745"/>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2685622" y="13874899"/>
            <a:ext cx="10628494" cy="74999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273" y="27124803"/>
            <a:ext cx="4499967" cy="299980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4234" y="27124803"/>
            <a:ext cx="4499967" cy="299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14276" y="30312280"/>
            <a:ext cx="417779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00" b="1" dirty="0">
                <a:latin typeface="Calibri" pitchFamily="34" charset="0"/>
              </a:rPr>
              <a:t>Figure 1.</a:t>
            </a:r>
            <a:r>
              <a:rPr lang="en-US" sz="2600" dirty="0">
                <a:latin typeface="Calibri" pitchFamily="34" charset="0"/>
              </a:rPr>
              <a:t> Label in 26pt Calibri.</a:t>
            </a:r>
          </a:p>
        </p:txBody>
      </p:sp>
      <p:sp>
        <p:nvSpPr>
          <p:cNvPr id="52" name="Text Box 181"/>
          <p:cNvSpPr txBox="1">
            <a:spLocks noChangeArrowheads="1"/>
          </p:cNvSpPr>
          <p:nvPr/>
        </p:nvSpPr>
        <p:spPr bwMode="auto">
          <a:xfrm>
            <a:off x="7214236" y="30312280"/>
            <a:ext cx="417779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00" b="1" dirty="0">
                <a:latin typeface="Calibri" pitchFamily="34" charset="0"/>
              </a:rPr>
              <a:t>Figure 2.</a:t>
            </a:r>
            <a:r>
              <a:rPr lang="en-US" sz="2600" dirty="0">
                <a:latin typeface="Calibri" pitchFamily="34" charset="0"/>
              </a:rPr>
              <a:t> Label in 26pt Calibri.</a:t>
            </a:r>
          </a:p>
        </p:txBody>
      </p:sp>
      <p:sp>
        <p:nvSpPr>
          <p:cNvPr id="53" name="Text Box 180"/>
          <p:cNvSpPr txBox="1">
            <a:spLocks noChangeArrowheads="1"/>
          </p:cNvSpPr>
          <p:nvPr/>
        </p:nvSpPr>
        <p:spPr bwMode="auto">
          <a:xfrm>
            <a:off x="12700484" y="24133175"/>
            <a:ext cx="405686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00" b="1" dirty="0">
                <a:latin typeface="Calibri" pitchFamily="34" charset="0"/>
              </a:rPr>
              <a:t>Table 1.</a:t>
            </a:r>
            <a:r>
              <a:rPr lang="en-US" sz="2600" dirty="0">
                <a:latin typeface="Calibri" pitchFamily="34" charset="0"/>
              </a:rPr>
              <a:t> Label in 26pt Calibri.</a:t>
            </a:r>
          </a:p>
        </p:txBody>
      </p:sp>
      <p:sp>
        <p:nvSpPr>
          <p:cNvPr id="37" name="Text Box 180"/>
          <p:cNvSpPr txBox="1">
            <a:spLocks noChangeArrowheads="1"/>
          </p:cNvSpPr>
          <p:nvPr/>
        </p:nvSpPr>
        <p:spPr bwMode="auto">
          <a:xfrm>
            <a:off x="24015189" y="12749908"/>
            <a:ext cx="4077315"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00" b="1" dirty="0">
                <a:latin typeface="Calibri" pitchFamily="34" charset="0"/>
              </a:rPr>
              <a:t>Chart 1.</a:t>
            </a:r>
            <a:r>
              <a:rPr lang="en-US" sz="2600" dirty="0">
                <a:latin typeface="Calibri" pitchFamily="34" charset="0"/>
              </a:rPr>
              <a:t> Label in 26pt Calibri.</a:t>
            </a:r>
          </a:p>
        </p:txBody>
      </p:sp>
      <p:sp>
        <p:nvSpPr>
          <p:cNvPr id="30" name="Rectangle 265"/>
          <p:cNvSpPr>
            <a:spLocks noChangeAspect="1" noChangeArrowheads="1"/>
          </p:cNvSpPr>
          <p:nvPr/>
        </p:nvSpPr>
        <p:spPr bwMode="auto">
          <a:xfrm>
            <a:off x="942851" y="942850"/>
            <a:ext cx="3425844" cy="257141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8559" tIns="39279" rIns="78559" bIns="39279" anchor="ctr"/>
          <a:lstStyle/>
          <a:p>
            <a:pPr algn="ctr" defTabSz="3770500"/>
            <a:r>
              <a:rPr lang="en-US" sz="2600" b="1" dirty="0">
                <a:latin typeface="Calibri" pitchFamily="34" charset="0"/>
              </a:rPr>
              <a:t>REPLACE THIS BOX WITH YOUR ORGANIZATION’S</a:t>
            </a:r>
          </a:p>
          <a:p>
            <a:pPr algn="ctr" defTabSz="3770500"/>
            <a:r>
              <a:rPr lang="en-US" sz="2600" b="1" dirty="0">
                <a:latin typeface="Calibri" pitchFamily="34" charset="0"/>
              </a:rPr>
              <a:t>HIGH RESOLUTION LOGO</a:t>
            </a:r>
          </a:p>
        </p:txBody>
      </p:sp>
      <p:sp>
        <p:nvSpPr>
          <p:cNvPr id="31" name="Rectangle 265"/>
          <p:cNvSpPr>
            <a:spLocks noChangeAspect="1" noChangeArrowheads="1"/>
          </p:cNvSpPr>
          <p:nvPr/>
        </p:nvSpPr>
        <p:spPr bwMode="auto">
          <a:xfrm>
            <a:off x="31628342" y="942850"/>
            <a:ext cx="3425844" cy="257141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8559" tIns="39279" rIns="78559" bIns="39279" anchor="ctr"/>
          <a:lstStyle/>
          <a:p>
            <a:pPr algn="ctr" defTabSz="3770500"/>
            <a:r>
              <a:rPr lang="en-US" sz="2600" b="1" dirty="0">
                <a:latin typeface="Calibri" pitchFamily="34" charset="0"/>
              </a:rPr>
              <a:t>REPLACE THIS BOX WITH YOUR ORGANIZATION’S</a:t>
            </a:r>
          </a:p>
          <a:p>
            <a:pPr algn="ctr" defTabSz="3770500"/>
            <a:r>
              <a:rPr lang="en-US" sz="2600" b="1" dirty="0">
                <a:latin typeface="Calibri" pitchFamily="34" charset="0"/>
              </a:rPr>
              <a:t>HIGH RESOLUTION LOGO</a:t>
            </a:r>
          </a:p>
        </p:txBody>
      </p:sp>
      <p:graphicFrame>
        <p:nvGraphicFramePr>
          <p:cNvPr id="7" name="Chart 6">
            <a:extLst>
              <a:ext uri="{FF2B5EF4-FFF2-40B4-BE49-F238E27FC236}">
                <a16:creationId xmlns:a16="http://schemas.microsoft.com/office/drawing/2014/main" id="{365334A7-E8BB-40DF-9C9D-19B2996CCA93}"/>
              </a:ext>
            </a:extLst>
          </p:cNvPr>
          <p:cNvGraphicFramePr/>
          <p:nvPr>
            <p:extLst>
              <p:ext uri="{D42A27DB-BD31-4B8C-83A1-F6EECF244321}">
                <p14:modId xmlns:p14="http://schemas.microsoft.com/office/powerpoint/2010/main" val="1634201227"/>
              </p:ext>
            </p:extLst>
          </p:nvPr>
        </p:nvGraphicFramePr>
        <p:xfrm>
          <a:off x="24003000" y="5249962"/>
          <a:ext cx="10625328" cy="740664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2573</TotalTime>
  <Words>1119</Words>
  <Application>Microsoft Office PowerPoint</Application>
  <PresentationFormat>Custom</PresentationFormat>
  <Paragraphs>107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1m x 1m</dc:title>
  <dc:creator>Jay Larson</dc:creator>
  <dc:description>Quality poster printing
www.genigraphics.com
1-800-790-4001</dc:description>
  <cp:lastModifiedBy>Jay Larson</cp:lastModifiedBy>
  <cp:revision>81</cp:revision>
  <cp:lastPrinted>2013-02-12T02:21:55Z</cp:lastPrinted>
  <dcterms:created xsi:type="dcterms:W3CDTF">2013-02-10T21:14:48Z</dcterms:created>
  <dcterms:modified xsi:type="dcterms:W3CDTF">2018-03-05T20:15:39Z</dcterms:modified>
</cp:coreProperties>
</file>